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E32FFF2-A6D0-44B6-8007-AC0A9741AC0F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9455-76FB-46D7-9EF6-329D48D0022E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18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FFF2-A6D0-44B6-8007-AC0A9741AC0F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9455-76FB-46D7-9EF6-329D48D002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4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FFF2-A6D0-44B6-8007-AC0A9741AC0F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9455-76FB-46D7-9EF6-329D48D0022E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71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FFF2-A6D0-44B6-8007-AC0A9741AC0F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9455-76FB-46D7-9EF6-329D48D002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20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FFF2-A6D0-44B6-8007-AC0A9741AC0F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9455-76FB-46D7-9EF6-329D48D0022E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859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FFF2-A6D0-44B6-8007-AC0A9741AC0F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9455-76FB-46D7-9EF6-329D48D002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4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FFF2-A6D0-44B6-8007-AC0A9741AC0F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9455-76FB-46D7-9EF6-329D48D002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34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FFF2-A6D0-44B6-8007-AC0A9741AC0F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9455-76FB-46D7-9EF6-329D48D002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9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FFF2-A6D0-44B6-8007-AC0A9741AC0F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9455-76FB-46D7-9EF6-329D48D002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8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FFF2-A6D0-44B6-8007-AC0A9741AC0F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9455-76FB-46D7-9EF6-329D48D002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03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FFF2-A6D0-44B6-8007-AC0A9741AC0F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9455-76FB-46D7-9EF6-329D48D0022E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14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E32FFF2-A6D0-44B6-8007-AC0A9741AC0F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8BF9455-76FB-46D7-9EF6-329D48D0022E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87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18" Type="http://schemas.openxmlformats.org/officeDocument/2006/relationships/image" Target="../media/image18.jpg"/><Relationship Id="rId3" Type="http://schemas.openxmlformats.org/officeDocument/2006/relationships/image" Target="../media/image3.jpg"/><Relationship Id="rId21" Type="http://schemas.openxmlformats.org/officeDocument/2006/relationships/image" Target="../media/image19.png"/><Relationship Id="rId7" Type="http://schemas.openxmlformats.org/officeDocument/2006/relationships/image" Target="../media/image7.jpg"/><Relationship Id="rId12" Type="http://schemas.openxmlformats.org/officeDocument/2006/relationships/image" Target="../media/image12.jpeg"/><Relationship Id="rId17" Type="http://schemas.openxmlformats.org/officeDocument/2006/relationships/image" Target="../media/image17.jpg"/><Relationship Id="rId2" Type="http://schemas.openxmlformats.org/officeDocument/2006/relationships/image" Target="../media/image2.jpg"/><Relationship Id="rId16" Type="http://schemas.openxmlformats.org/officeDocument/2006/relationships/image" Target="../media/image16.jpeg"/><Relationship Id="rId20" Type="http://schemas.openxmlformats.org/officeDocument/2006/relationships/hyperlink" Target="https://modelegenealogique.fr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19" Type="http://schemas.openxmlformats.org/officeDocument/2006/relationships/hyperlink" Target="https://tuoalberogenealogico.it/" TargetMode="External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9453A146-D9F6-4707-8A41-B165301A4A47}"/>
              </a:ext>
            </a:extLst>
          </p:cNvPr>
          <p:cNvGrpSpPr/>
          <p:nvPr/>
        </p:nvGrpSpPr>
        <p:grpSpPr>
          <a:xfrm>
            <a:off x="1456869" y="249366"/>
            <a:ext cx="9278262" cy="6362863"/>
            <a:chOff x="1415543" y="597203"/>
            <a:chExt cx="9407526" cy="6451510"/>
          </a:xfrm>
        </p:grpSpPr>
        <p:grpSp>
          <p:nvGrpSpPr>
            <p:cNvPr id="1024" name="Group 1023">
              <a:extLst>
                <a:ext uri="{FF2B5EF4-FFF2-40B4-BE49-F238E27FC236}">
                  <a16:creationId xmlns:a16="http://schemas.microsoft.com/office/drawing/2014/main" id="{D41341B3-DAC6-4791-B6A4-3E8B65708019}"/>
                </a:ext>
              </a:extLst>
            </p:cNvPr>
            <p:cNvGrpSpPr/>
            <p:nvPr/>
          </p:nvGrpSpPr>
          <p:grpSpPr>
            <a:xfrm>
              <a:off x="1808389" y="597203"/>
              <a:ext cx="8575223" cy="5893304"/>
              <a:chOff x="1993093" y="427869"/>
              <a:chExt cx="8575223" cy="5893304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0306D2C4-9BEE-44EF-9E7C-7D5D7F2D89F3}"/>
                  </a:ext>
                </a:extLst>
              </p:cNvPr>
              <p:cNvSpPr/>
              <p:nvPr/>
            </p:nvSpPr>
            <p:spPr>
              <a:xfrm>
                <a:off x="4547459" y="3081866"/>
                <a:ext cx="804333" cy="804333"/>
              </a:xfrm>
              <a:prstGeom prst="ellipse">
                <a:avLst/>
              </a:prstGeom>
              <a:blipFill dpi="0" rotWithShape="1">
                <a:blip r:embed="rId2"/>
                <a:srcRect/>
                <a:stretch>
                  <a:fillRect l="-28000" r="-22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D55DD7D-BB51-4F45-9A75-960AF7E5FB1E}"/>
                  </a:ext>
                </a:extLst>
              </p:cNvPr>
              <p:cNvSpPr/>
              <p:nvPr/>
            </p:nvSpPr>
            <p:spPr>
              <a:xfrm>
                <a:off x="7127521" y="3081866"/>
                <a:ext cx="804333" cy="804333"/>
              </a:xfrm>
              <a:prstGeom prst="ellipse">
                <a:avLst/>
              </a:prstGeom>
              <a:blipFill dpi="0" rotWithShape="1">
                <a:blip r:embed="rId3"/>
                <a:srcRect/>
                <a:stretch>
                  <a:fillRect t="-8000" b="-51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4B553B64-808F-4517-B3DF-18A39E710604}"/>
                  </a:ext>
                </a:extLst>
              </p:cNvPr>
              <p:cNvCxnSpPr>
                <a:stCxn id="4" idx="6"/>
                <a:endCxn id="6" idx="2"/>
              </p:cNvCxnSpPr>
              <p:nvPr/>
            </p:nvCxnSpPr>
            <p:spPr>
              <a:xfrm>
                <a:off x="5351792" y="3484033"/>
                <a:ext cx="177572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99075720-09B9-4A6F-87F8-45C1CCE1C669}"/>
                  </a:ext>
                </a:extLst>
              </p:cNvPr>
              <p:cNvGrpSpPr/>
              <p:nvPr/>
            </p:nvGrpSpPr>
            <p:grpSpPr>
              <a:xfrm>
                <a:off x="4872856" y="5271913"/>
                <a:ext cx="2733601" cy="725309"/>
                <a:chOff x="4836168" y="5271913"/>
                <a:chExt cx="2733601" cy="725309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5A0F04F1-EB98-4234-8C5F-1406FD7CDD9B}"/>
                    </a:ext>
                  </a:extLst>
                </p:cNvPr>
                <p:cNvSpPr/>
                <p:nvPr/>
              </p:nvSpPr>
              <p:spPr>
                <a:xfrm>
                  <a:off x="5840314" y="5271913"/>
                  <a:ext cx="725309" cy="725309"/>
                </a:xfrm>
                <a:prstGeom prst="ellipse">
                  <a:avLst/>
                </a:prstGeom>
                <a:blipFill dpi="0" rotWithShape="1">
                  <a:blip r:embed="rId4"/>
                  <a:srcRect/>
                  <a:stretch>
                    <a:fillRect t="-1000" b="-14000"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C0AF8E28-9459-491A-A7E9-567CEB876B26}"/>
                    </a:ext>
                  </a:extLst>
                </p:cNvPr>
                <p:cNvSpPr/>
                <p:nvPr/>
              </p:nvSpPr>
              <p:spPr>
                <a:xfrm>
                  <a:off x="4836168" y="5271913"/>
                  <a:ext cx="725309" cy="725309"/>
                </a:xfrm>
                <a:prstGeom prst="ellipse">
                  <a:avLst/>
                </a:prstGeom>
                <a:blipFill dpi="0" rotWithShape="1">
                  <a:blip r:embed="rId5"/>
                  <a:srcRect/>
                  <a:stretch>
                    <a:fillRect l="-19000" r="-1000"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7ECF53A8-C2B6-45EE-9DAE-919D773AF179}"/>
                    </a:ext>
                  </a:extLst>
                </p:cNvPr>
                <p:cNvSpPr/>
                <p:nvPr/>
              </p:nvSpPr>
              <p:spPr>
                <a:xfrm>
                  <a:off x="6844460" y="5271913"/>
                  <a:ext cx="725309" cy="725309"/>
                </a:xfrm>
                <a:prstGeom prst="ellipse">
                  <a:avLst/>
                </a:prstGeom>
                <a:blipFill dpi="0" rotWithShape="1">
                  <a:blip r:embed="rId6"/>
                  <a:srcRect/>
                  <a:stretch>
                    <a:fillRect t="-1000" b="-51000"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/>
                </a:p>
              </p:txBody>
            </p:sp>
          </p:grp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623BDCA-C6F7-42D4-BCCD-1C4F6E29736D}"/>
                  </a:ext>
                </a:extLst>
              </p:cNvPr>
              <p:cNvCxnSpPr>
                <a:endCxn id="15" idx="0"/>
              </p:cNvCxnSpPr>
              <p:nvPr/>
            </p:nvCxnSpPr>
            <p:spPr>
              <a:xfrm>
                <a:off x="6239656" y="3484032"/>
                <a:ext cx="1" cy="17878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or: Elbow 25">
                <a:extLst>
                  <a:ext uri="{FF2B5EF4-FFF2-40B4-BE49-F238E27FC236}">
                    <a16:creationId xmlns:a16="http://schemas.microsoft.com/office/drawing/2014/main" id="{E93787A9-CD35-46EE-97D1-80F5F89F9E08}"/>
                  </a:ext>
                </a:extLst>
              </p:cNvPr>
              <p:cNvCxnSpPr>
                <a:stCxn id="20" idx="0"/>
                <a:endCxn id="21" idx="0"/>
              </p:cNvCxnSpPr>
              <p:nvPr/>
            </p:nvCxnSpPr>
            <p:spPr>
              <a:xfrm rot="5400000" flipH="1" flipV="1">
                <a:off x="6239657" y="4267767"/>
                <a:ext cx="12700" cy="2008292"/>
              </a:xfrm>
              <a:prstGeom prst="bentConnector3">
                <a:avLst>
                  <a:gd name="adj1" fmla="val 180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77E2B12E-103B-44AB-95F8-C3B7F43ED8B3}"/>
                  </a:ext>
                </a:extLst>
              </p:cNvPr>
              <p:cNvSpPr/>
              <p:nvPr/>
            </p:nvSpPr>
            <p:spPr>
              <a:xfrm>
                <a:off x="3247269" y="1228218"/>
                <a:ext cx="804333" cy="804333"/>
              </a:xfrm>
              <a:prstGeom prst="ellipse">
                <a:avLst/>
              </a:prstGeom>
              <a:blipFill dpi="0" rotWithShape="1">
                <a:blip r:embed="rId7"/>
                <a:srcRect/>
                <a:stretch>
                  <a:fillRect t="-1000" b="-41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3B50B5C-7AAF-4355-803D-86638A5C75E2}"/>
                  </a:ext>
                </a:extLst>
              </p:cNvPr>
              <p:cNvSpPr/>
              <p:nvPr/>
            </p:nvSpPr>
            <p:spPr>
              <a:xfrm>
                <a:off x="3247269" y="4716490"/>
                <a:ext cx="804333" cy="804333"/>
              </a:xfrm>
              <a:prstGeom prst="ellipse">
                <a:avLst/>
              </a:prstGeom>
              <a:blipFill dpi="0" rotWithShape="1">
                <a:blip r:embed="rId8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B89FDB9-3547-4C08-9F46-2F5E0722A7BA}"/>
                  </a:ext>
                </a:extLst>
              </p:cNvPr>
              <p:cNvSpPr/>
              <p:nvPr/>
            </p:nvSpPr>
            <p:spPr>
              <a:xfrm>
                <a:off x="8427711" y="1228218"/>
                <a:ext cx="804333" cy="804333"/>
              </a:xfrm>
              <a:prstGeom prst="ellipse">
                <a:avLst/>
              </a:prstGeom>
              <a:blipFill dpi="0" rotWithShape="1">
                <a:blip r:embed="rId9"/>
                <a:srcRect/>
                <a:stretch>
                  <a:fillRect l="-25000" r="-15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C012D34-8BFD-4475-9CF7-E773A92146CA}"/>
                  </a:ext>
                </a:extLst>
              </p:cNvPr>
              <p:cNvSpPr/>
              <p:nvPr/>
            </p:nvSpPr>
            <p:spPr>
              <a:xfrm>
                <a:off x="8427711" y="4716490"/>
                <a:ext cx="804333" cy="804333"/>
              </a:xfrm>
              <a:prstGeom prst="ellipse">
                <a:avLst/>
              </a:prstGeom>
              <a:blipFill dpi="0" rotWithShape="1">
                <a:blip r:embed="rId10"/>
                <a:srcRect/>
                <a:stretch>
                  <a:fillRect l="-9000" t="-1000" r="-7000" b="-50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5F038CD-1E63-41D8-B282-C63CAA208B83}"/>
                  </a:ext>
                </a:extLst>
              </p:cNvPr>
              <p:cNvSpPr/>
              <p:nvPr/>
            </p:nvSpPr>
            <p:spPr>
              <a:xfrm>
                <a:off x="1993093" y="427869"/>
                <a:ext cx="738818" cy="738816"/>
              </a:xfrm>
              <a:prstGeom prst="ellipse">
                <a:avLst/>
              </a:prstGeom>
              <a:blipFill dpi="0" rotWithShape="1">
                <a:blip r:embed="rId11"/>
                <a:srcRect/>
                <a:stretch>
                  <a:fillRect l="-14000" r="-17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AB16C90-DD88-4252-8662-CF684ABE669D}"/>
                  </a:ext>
                </a:extLst>
              </p:cNvPr>
              <p:cNvSpPr/>
              <p:nvPr/>
            </p:nvSpPr>
            <p:spPr>
              <a:xfrm>
                <a:off x="1993093" y="2094085"/>
                <a:ext cx="738818" cy="738816"/>
              </a:xfrm>
              <a:prstGeom prst="ellipse">
                <a:avLst/>
              </a:prstGeom>
              <a:blipFill dpi="0" rotWithShape="1">
                <a:blip r:embed="rId12"/>
                <a:srcRect/>
                <a:stretch>
                  <a:fillRect t="-4000" b="-27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1212E31-D848-4671-B1DB-6D55F23DA682}"/>
                  </a:ext>
                </a:extLst>
              </p:cNvPr>
              <p:cNvSpPr/>
              <p:nvPr/>
            </p:nvSpPr>
            <p:spPr>
              <a:xfrm>
                <a:off x="9829498" y="427869"/>
                <a:ext cx="738818" cy="738816"/>
              </a:xfrm>
              <a:prstGeom prst="ellipse">
                <a:avLst/>
              </a:prstGeom>
              <a:blipFill dpi="0" rotWithShape="1">
                <a:blip r:embed="rId13"/>
                <a:srcRect/>
                <a:stretch>
                  <a:fillRect l="-11000" r="-23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DAAAA17-4285-4022-A480-0A5761DC25B6}"/>
                  </a:ext>
                </a:extLst>
              </p:cNvPr>
              <p:cNvSpPr/>
              <p:nvPr/>
            </p:nvSpPr>
            <p:spPr>
              <a:xfrm>
                <a:off x="9829498" y="2094085"/>
                <a:ext cx="738818" cy="738816"/>
              </a:xfrm>
              <a:prstGeom prst="ellipse">
                <a:avLst/>
              </a:prstGeom>
              <a:blipFill dpi="0" rotWithShape="1">
                <a:blip r:embed="rId14"/>
                <a:srcRect/>
                <a:stretch>
                  <a:fillRect l="-17000" r="-27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62002AF-7091-4F10-8D6A-8C374B083A09}"/>
                  </a:ext>
                </a:extLst>
              </p:cNvPr>
              <p:cNvSpPr/>
              <p:nvPr/>
            </p:nvSpPr>
            <p:spPr>
              <a:xfrm>
                <a:off x="1993093" y="3916141"/>
                <a:ext cx="738818" cy="738816"/>
              </a:xfrm>
              <a:prstGeom prst="ellipse">
                <a:avLst/>
              </a:prstGeom>
              <a:blipFill dpi="0" rotWithShape="1">
                <a:blip r:embed="rId15"/>
                <a:srcRect/>
                <a:stretch>
                  <a:fillRect t="-11000" b="-39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699DC7B8-EAEB-4745-A267-80952EEF0C45}"/>
                  </a:ext>
                </a:extLst>
              </p:cNvPr>
              <p:cNvSpPr/>
              <p:nvPr/>
            </p:nvSpPr>
            <p:spPr>
              <a:xfrm>
                <a:off x="1993093" y="5582357"/>
                <a:ext cx="738818" cy="738816"/>
              </a:xfrm>
              <a:prstGeom prst="ellipse">
                <a:avLst/>
              </a:prstGeom>
              <a:blipFill dpi="0" rotWithShape="1">
                <a:blip r:embed="rId16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6EF69BF-7E31-4E11-AF9B-B9F9CE784D3D}"/>
                  </a:ext>
                </a:extLst>
              </p:cNvPr>
              <p:cNvSpPr/>
              <p:nvPr/>
            </p:nvSpPr>
            <p:spPr>
              <a:xfrm>
                <a:off x="9829498" y="3916141"/>
                <a:ext cx="738818" cy="738816"/>
              </a:xfrm>
              <a:prstGeom prst="ellipse">
                <a:avLst/>
              </a:prstGeom>
              <a:blipFill dpi="0" rotWithShape="1">
                <a:blip r:embed="rId17"/>
                <a:srcRect/>
                <a:stretch>
                  <a:fillRect b="-31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6A73A1AA-A563-4A27-A7E0-2F0249BBB39D}"/>
                  </a:ext>
                </a:extLst>
              </p:cNvPr>
              <p:cNvSpPr/>
              <p:nvPr/>
            </p:nvSpPr>
            <p:spPr>
              <a:xfrm>
                <a:off x="9829498" y="5582357"/>
                <a:ext cx="738818" cy="738816"/>
              </a:xfrm>
              <a:prstGeom prst="ellipse">
                <a:avLst/>
              </a:prstGeom>
              <a:blipFill dpi="0" rotWithShape="1">
                <a:blip r:embed="rId18"/>
                <a:srcRect/>
                <a:stretch>
                  <a:fillRect t="-4000" r="-33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  <p:cxnSp>
            <p:nvCxnSpPr>
              <p:cNvPr id="41" name="Connector: Elbow 40">
                <a:extLst>
                  <a:ext uri="{FF2B5EF4-FFF2-40B4-BE49-F238E27FC236}">
                    <a16:creationId xmlns:a16="http://schemas.microsoft.com/office/drawing/2014/main" id="{9AAC5BDE-2FC2-4EE6-9A3B-6704517E95B9}"/>
                  </a:ext>
                </a:extLst>
              </p:cNvPr>
              <p:cNvCxnSpPr>
                <a:stCxn id="6" idx="6"/>
                <a:endCxn id="31" idx="2"/>
              </p:cNvCxnSpPr>
              <p:nvPr/>
            </p:nvCxnSpPr>
            <p:spPr>
              <a:xfrm flipV="1">
                <a:off x="7931854" y="1630385"/>
                <a:ext cx="495857" cy="1853648"/>
              </a:xfrm>
              <a:prstGeom prst="bentConnector3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or: Elbow 42">
                <a:extLst>
                  <a:ext uri="{FF2B5EF4-FFF2-40B4-BE49-F238E27FC236}">
                    <a16:creationId xmlns:a16="http://schemas.microsoft.com/office/drawing/2014/main" id="{FC89D56E-23AC-4511-AA78-F512C012623B}"/>
                  </a:ext>
                </a:extLst>
              </p:cNvPr>
              <p:cNvCxnSpPr>
                <a:stCxn id="6" idx="6"/>
                <a:endCxn id="32" idx="2"/>
              </p:cNvCxnSpPr>
              <p:nvPr/>
            </p:nvCxnSpPr>
            <p:spPr>
              <a:xfrm>
                <a:off x="7931854" y="3484033"/>
                <a:ext cx="495857" cy="1634624"/>
              </a:xfrm>
              <a:prstGeom prst="bentConnector3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or: Elbow 44">
                <a:extLst>
                  <a:ext uri="{FF2B5EF4-FFF2-40B4-BE49-F238E27FC236}">
                    <a16:creationId xmlns:a16="http://schemas.microsoft.com/office/drawing/2014/main" id="{52A33551-2B6B-4DA5-A717-984091A355B2}"/>
                  </a:ext>
                </a:extLst>
              </p:cNvPr>
              <p:cNvCxnSpPr>
                <a:stCxn id="31" idx="6"/>
                <a:endCxn id="35" idx="2"/>
              </p:cNvCxnSpPr>
              <p:nvPr/>
            </p:nvCxnSpPr>
            <p:spPr>
              <a:xfrm flipV="1">
                <a:off x="9232044" y="797277"/>
                <a:ext cx="597454" cy="833108"/>
              </a:xfrm>
              <a:prstGeom prst="bentConnector3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or: Elbow 46">
                <a:extLst>
                  <a:ext uri="{FF2B5EF4-FFF2-40B4-BE49-F238E27FC236}">
                    <a16:creationId xmlns:a16="http://schemas.microsoft.com/office/drawing/2014/main" id="{EE65A6D1-FC44-45DD-8187-36C356073159}"/>
                  </a:ext>
                </a:extLst>
              </p:cNvPr>
              <p:cNvCxnSpPr>
                <a:stCxn id="31" idx="6"/>
                <a:endCxn id="36" idx="2"/>
              </p:cNvCxnSpPr>
              <p:nvPr/>
            </p:nvCxnSpPr>
            <p:spPr>
              <a:xfrm>
                <a:off x="9232044" y="1630385"/>
                <a:ext cx="597454" cy="833108"/>
              </a:xfrm>
              <a:prstGeom prst="bentConnector3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or: Elbow 48">
                <a:extLst>
                  <a:ext uri="{FF2B5EF4-FFF2-40B4-BE49-F238E27FC236}">
                    <a16:creationId xmlns:a16="http://schemas.microsoft.com/office/drawing/2014/main" id="{9DC5DD20-4E3E-4032-B8D2-6092756E3BF4}"/>
                  </a:ext>
                </a:extLst>
              </p:cNvPr>
              <p:cNvCxnSpPr>
                <a:stCxn id="32" idx="6"/>
                <a:endCxn id="39" idx="2"/>
              </p:cNvCxnSpPr>
              <p:nvPr/>
            </p:nvCxnSpPr>
            <p:spPr>
              <a:xfrm flipV="1">
                <a:off x="9232044" y="4285549"/>
                <a:ext cx="597454" cy="833108"/>
              </a:xfrm>
              <a:prstGeom prst="bentConnector3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or: Elbow 50">
                <a:extLst>
                  <a:ext uri="{FF2B5EF4-FFF2-40B4-BE49-F238E27FC236}">
                    <a16:creationId xmlns:a16="http://schemas.microsoft.com/office/drawing/2014/main" id="{24874EE2-70BC-4246-B903-4B7BA6F1046F}"/>
                  </a:ext>
                </a:extLst>
              </p:cNvPr>
              <p:cNvCxnSpPr>
                <a:stCxn id="32" idx="6"/>
                <a:endCxn id="40" idx="2"/>
              </p:cNvCxnSpPr>
              <p:nvPr/>
            </p:nvCxnSpPr>
            <p:spPr>
              <a:xfrm>
                <a:off x="9232044" y="5118657"/>
                <a:ext cx="597454" cy="833108"/>
              </a:xfrm>
              <a:prstGeom prst="bentConnector3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or: Elbow 52">
                <a:extLst>
                  <a:ext uri="{FF2B5EF4-FFF2-40B4-BE49-F238E27FC236}">
                    <a16:creationId xmlns:a16="http://schemas.microsoft.com/office/drawing/2014/main" id="{1F8F2773-0005-4C6E-AFC9-FBB42CE01FFD}"/>
                  </a:ext>
                </a:extLst>
              </p:cNvPr>
              <p:cNvCxnSpPr>
                <a:stCxn id="4" idx="2"/>
                <a:endCxn id="29" idx="6"/>
              </p:cNvCxnSpPr>
              <p:nvPr/>
            </p:nvCxnSpPr>
            <p:spPr>
              <a:xfrm rot="10800000">
                <a:off x="4051603" y="1630385"/>
                <a:ext cx="495857" cy="1853648"/>
              </a:xfrm>
              <a:prstGeom prst="bentConnector3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or: Elbow 54">
                <a:extLst>
                  <a:ext uri="{FF2B5EF4-FFF2-40B4-BE49-F238E27FC236}">
                    <a16:creationId xmlns:a16="http://schemas.microsoft.com/office/drawing/2014/main" id="{8F212431-734E-40A2-AC82-2E7EFE4954D3}"/>
                  </a:ext>
                </a:extLst>
              </p:cNvPr>
              <p:cNvCxnSpPr>
                <a:stCxn id="4" idx="2"/>
                <a:endCxn id="30" idx="6"/>
              </p:cNvCxnSpPr>
              <p:nvPr/>
            </p:nvCxnSpPr>
            <p:spPr>
              <a:xfrm rot="10800000" flipV="1">
                <a:off x="4051603" y="3484033"/>
                <a:ext cx="495857" cy="1634624"/>
              </a:xfrm>
              <a:prstGeom prst="bentConnector3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or: Elbow 56">
                <a:extLst>
                  <a:ext uri="{FF2B5EF4-FFF2-40B4-BE49-F238E27FC236}">
                    <a16:creationId xmlns:a16="http://schemas.microsoft.com/office/drawing/2014/main" id="{661A522E-506A-493B-B814-2046A44E0FE6}"/>
                  </a:ext>
                </a:extLst>
              </p:cNvPr>
              <p:cNvCxnSpPr>
                <a:stCxn id="29" idx="2"/>
                <a:endCxn id="33" idx="6"/>
              </p:cNvCxnSpPr>
              <p:nvPr/>
            </p:nvCxnSpPr>
            <p:spPr>
              <a:xfrm rot="10800000">
                <a:off x="2731911" y="797277"/>
                <a:ext cx="515358" cy="833108"/>
              </a:xfrm>
              <a:prstGeom prst="bentConnector3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or: Elbow 58">
                <a:extLst>
                  <a:ext uri="{FF2B5EF4-FFF2-40B4-BE49-F238E27FC236}">
                    <a16:creationId xmlns:a16="http://schemas.microsoft.com/office/drawing/2014/main" id="{C01A1157-23B4-4154-B884-F16853852552}"/>
                  </a:ext>
                </a:extLst>
              </p:cNvPr>
              <p:cNvCxnSpPr>
                <a:stCxn id="29" idx="2"/>
                <a:endCxn id="34" idx="6"/>
              </p:cNvCxnSpPr>
              <p:nvPr/>
            </p:nvCxnSpPr>
            <p:spPr>
              <a:xfrm rot="10800000" flipV="1">
                <a:off x="2731911" y="1630385"/>
                <a:ext cx="515358" cy="833108"/>
              </a:xfrm>
              <a:prstGeom prst="bentConnector3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or: Elbow 60">
                <a:extLst>
                  <a:ext uri="{FF2B5EF4-FFF2-40B4-BE49-F238E27FC236}">
                    <a16:creationId xmlns:a16="http://schemas.microsoft.com/office/drawing/2014/main" id="{3BE67CA6-EA20-4A14-95BC-CE2193923AB2}"/>
                  </a:ext>
                </a:extLst>
              </p:cNvPr>
              <p:cNvCxnSpPr>
                <a:stCxn id="30" idx="2"/>
                <a:endCxn id="37" idx="6"/>
              </p:cNvCxnSpPr>
              <p:nvPr/>
            </p:nvCxnSpPr>
            <p:spPr>
              <a:xfrm rot="10800000">
                <a:off x="2731911" y="4285549"/>
                <a:ext cx="515358" cy="833108"/>
              </a:xfrm>
              <a:prstGeom prst="bentConnector3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or: Elbow 62">
                <a:extLst>
                  <a:ext uri="{FF2B5EF4-FFF2-40B4-BE49-F238E27FC236}">
                    <a16:creationId xmlns:a16="http://schemas.microsoft.com/office/drawing/2014/main" id="{2E943795-7016-43F8-BAB5-A5885C34D803}"/>
                  </a:ext>
                </a:extLst>
              </p:cNvPr>
              <p:cNvCxnSpPr>
                <a:stCxn id="30" idx="2"/>
                <a:endCxn id="38" idx="6"/>
              </p:cNvCxnSpPr>
              <p:nvPr/>
            </p:nvCxnSpPr>
            <p:spPr>
              <a:xfrm rot="10800000" flipV="1">
                <a:off x="2731911" y="5118657"/>
                <a:ext cx="515358" cy="833108"/>
              </a:xfrm>
              <a:prstGeom prst="bentConnector3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911EA44A-0587-49E9-9897-DE6D0214A5FF}"/>
                </a:ext>
              </a:extLst>
            </p:cNvPr>
            <p:cNvGrpSpPr/>
            <p:nvPr/>
          </p:nvGrpSpPr>
          <p:grpSpPr>
            <a:xfrm>
              <a:off x="1415543" y="1397552"/>
              <a:ext cx="1529354" cy="527920"/>
              <a:chOff x="5167088" y="966611"/>
              <a:chExt cx="1529354" cy="527920"/>
            </a:xfrm>
          </p:grpSpPr>
          <p:sp>
            <p:nvSpPr>
              <p:cNvPr id="1025" name="TextBox 1024">
                <a:extLst>
                  <a:ext uri="{FF2B5EF4-FFF2-40B4-BE49-F238E27FC236}">
                    <a16:creationId xmlns:a16="http://schemas.microsoft.com/office/drawing/2014/main" id="{2473ECAB-FC9D-4799-819F-90F121B99FF7}"/>
                  </a:ext>
                </a:extLst>
              </p:cNvPr>
              <p:cNvSpPr txBox="1"/>
              <p:nvPr/>
            </p:nvSpPr>
            <p:spPr>
              <a:xfrm>
                <a:off x="5167088" y="966611"/>
                <a:ext cx="1529354" cy="312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1400" dirty="0">
                    <a:latin typeface="Georgia" panose="02040502050405020303" pitchFamily="18" charset="0"/>
                  </a:rPr>
                  <a:t>Braccia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72451F6-730E-410A-9A64-B684E272F5C9}"/>
                  </a:ext>
                </a:extLst>
              </p:cNvPr>
              <p:cNvSpPr txBox="1"/>
              <p:nvPr/>
            </p:nvSpPr>
            <p:spPr>
              <a:xfrm>
                <a:off x="5167088" y="1229276"/>
                <a:ext cx="1529354" cy="265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eorgia Pro Cond" panose="02040506050405020303" pitchFamily="18" charset="0"/>
                  </a:rPr>
                  <a:t>Compleanno 1981</a:t>
                </a: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5D5FE9DB-AE96-4B44-82FA-353A31461246}"/>
                </a:ext>
              </a:extLst>
            </p:cNvPr>
            <p:cNvGrpSpPr/>
            <p:nvPr/>
          </p:nvGrpSpPr>
          <p:grpSpPr>
            <a:xfrm>
              <a:off x="1415543" y="3067213"/>
              <a:ext cx="1529354" cy="524275"/>
              <a:chOff x="5167088" y="966611"/>
              <a:chExt cx="1529354" cy="524275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741DE83-0316-42E6-B43A-39DE24C38EE7}"/>
                  </a:ext>
                </a:extLst>
              </p:cNvPr>
              <p:cNvSpPr txBox="1"/>
              <p:nvPr/>
            </p:nvSpPr>
            <p:spPr>
              <a:xfrm>
                <a:off x="5167088" y="966611"/>
                <a:ext cx="15293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1400" dirty="0">
                    <a:latin typeface="Georgia" panose="02040502050405020303" pitchFamily="18" charset="0"/>
                  </a:rPr>
                  <a:t>Firenze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47048BF-9174-478A-A899-B5A1B9BDFD57}"/>
                  </a:ext>
                </a:extLst>
              </p:cNvPr>
              <p:cNvSpPr txBox="1"/>
              <p:nvPr/>
            </p:nvSpPr>
            <p:spPr>
              <a:xfrm>
                <a:off x="5167088" y="1229276"/>
                <a:ext cx="152935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eorgia Pro Cond" panose="02040506050405020303" pitchFamily="18" charset="0"/>
                  </a:rPr>
                  <a:t>Compleanno 1980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F3137780-C2E2-441F-AEDC-FFBEC7665367}"/>
                </a:ext>
              </a:extLst>
            </p:cNvPr>
            <p:cNvGrpSpPr/>
            <p:nvPr/>
          </p:nvGrpSpPr>
          <p:grpSpPr>
            <a:xfrm>
              <a:off x="1415543" y="4824290"/>
              <a:ext cx="1529354" cy="527920"/>
              <a:chOff x="5167088" y="966611"/>
              <a:chExt cx="1529354" cy="527920"/>
            </a:xfrm>
          </p:grpSpPr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88111D9-281A-4BFC-A318-6B36ABADDE7B}"/>
                  </a:ext>
                </a:extLst>
              </p:cNvPr>
              <p:cNvSpPr txBox="1"/>
              <p:nvPr/>
            </p:nvSpPr>
            <p:spPr>
              <a:xfrm>
                <a:off x="5167088" y="966611"/>
                <a:ext cx="1529354" cy="312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1400" dirty="0">
                    <a:latin typeface="Georgia" panose="02040502050405020303" pitchFamily="18" charset="0"/>
                  </a:rPr>
                  <a:t>gatto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F7A50D8-39FB-4F15-8FA6-1CD31695692B}"/>
                  </a:ext>
                </a:extLst>
              </p:cNvPr>
              <p:cNvSpPr txBox="1"/>
              <p:nvPr/>
            </p:nvSpPr>
            <p:spPr>
              <a:xfrm>
                <a:off x="5167088" y="1229276"/>
                <a:ext cx="1529354" cy="265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eorgia Pro Cond" panose="02040506050405020303" pitchFamily="18" charset="0"/>
                  </a:rPr>
                  <a:t>Compleanno 1984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A24F969-C197-4225-A0EC-2449422A612D}"/>
                </a:ext>
              </a:extLst>
            </p:cNvPr>
            <p:cNvGrpSpPr/>
            <p:nvPr/>
          </p:nvGrpSpPr>
          <p:grpSpPr>
            <a:xfrm>
              <a:off x="1415543" y="6520793"/>
              <a:ext cx="1529354" cy="527920"/>
              <a:chOff x="5167088" y="966611"/>
              <a:chExt cx="1529354" cy="527920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B2F6F22-2415-4611-A9E7-3A97A69DEE7B}"/>
                  </a:ext>
                </a:extLst>
              </p:cNvPr>
              <p:cNvSpPr txBox="1"/>
              <p:nvPr/>
            </p:nvSpPr>
            <p:spPr>
              <a:xfrm>
                <a:off x="5167088" y="966611"/>
                <a:ext cx="1529354" cy="312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1400" dirty="0">
                    <a:latin typeface="Georgia" panose="02040502050405020303" pitchFamily="18" charset="0"/>
                  </a:rPr>
                  <a:t>Gidone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C186343-EB7E-419E-868A-50E407230B44}"/>
                  </a:ext>
                </a:extLst>
              </p:cNvPr>
              <p:cNvSpPr txBox="1"/>
              <p:nvPr/>
            </p:nvSpPr>
            <p:spPr>
              <a:xfrm>
                <a:off x="5167088" y="1229276"/>
                <a:ext cx="1529354" cy="265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eorgia Pro Cond" panose="02040506050405020303" pitchFamily="18" charset="0"/>
                  </a:rPr>
                  <a:t>Compleanno 1986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85273D02-5F75-4AF2-B8AA-0DD734AC22FD}"/>
                </a:ext>
              </a:extLst>
            </p:cNvPr>
            <p:cNvGrpSpPr/>
            <p:nvPr/>
          </p:nvGrpSpPr>
          <p:grpSpPr>
            <a:xfrm>
              <a:off x="2748171" y="5796671"/>
              <a:ext cx="1529354" cy="527920"/>
              <a:chOff x="5167088" y="966611"/>
              <a:chExt cx="1529354" cy="527920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6564E82-E124-4CCB-A3FB-D4ABA7D14078}"/>
                  </a:ext>
                </a:extLst>
              </p:cNvPr>
              <p:cNvSpPr txBox="1"/>
              <p:nvPr/>
            </p:nvSpPr>
            <p:spPr>
              <a:xfrm>
                <a:off x="5167088" y="966611"/>
                <a:ext cx="1529354" cy="312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1400" dirty="0">
                    <a:latin typeface="Georgia" panose="02040502050405020303" pitchFamily="18" charset="0"/>
                  </a:rPr>
                  <a:t>Per scoreggiare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9AD008E-C62B-4A4E-8932-974275105E95}"/>
                  </a:ext>
                </a:extLst>
              </p:cNvPr>
              <p:cNvSpPr txBox="1"/>
              <p:nvPr/>
            </p:nvSpPr>
            <p:spPr>
              <a:xfrm>
                <a:off x="5167088" y="1229276"/>
                <a:ext cx="1529354" cy="265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eorgia Pro Cond" panose="02040506050405020303" pitchFamily="18" charset="0"/>
                  </a:rPr>
                  <a:t>Compleanno 1885</a:t>
                </a: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39D3B0A-FA17-44BC-B98B-3D0FBC41F68A}"/>
                </a:ext>
              </a:extLst>
            </p:cNvPr>
            <p:cNvGrpSpPr/>
            <p:nvPr/>
          </p:nvGrpSpPr>
          <p:grpSpPr>
            <a:xfrm>
              <a:off x="2691021" y="2275438"/>
              <a:ext cx="1529354" cy="527920"/>
              <a:chOff x="5167088" y="966611"/>
              <a:chExt cx="1529354" cy="527920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ACF09AA-C334-4DE7-9EFA-C266378EDB84}"/>
                  </a:ext>
                </a:extLst>
              </p:cNvPr>
              <p:cNvSpPr txBox="1"/>
              <p:nvPr/>
            </p:nvSpPr>
            <p:spPr>
              <a:xfrm>
                <a:off x="5167088" y="966611"/>
                <a:ext cx="1529354" cy="312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1400" dirty="0">
                    <a:latin typeface="Georgia" panose="02040502050405020303" pitchFamily="18" charset="0"/>
                  </a:rPr>
                  <a:t>Chris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5169483-4DEF-4568-A203-8A1D4658851B}"/>
                  </a:ext>
                </a:extLst>
              </p:cNvPr>
              <p:cNvSpPr txBox="1"/>
              <p:nvPr/>
            </p:nvSpPr>
            <p:spPr>
              <a:xfrm>
                <a:off x="5167088" y="1229276"/>
                <a:ext cx="1529354" cy="265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eorgia Pro Cond" panose="02040506050405020303" pitchFamily="18" charset="0"/>
                  </a:rPr>
                  <a:t>Compleanno 1985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2BBFC59D-38A6-4764-B324-204B1AFBD3FB}"/>
                </a:ext>
              </a:extLst>
            </p:cNvPr>
            <p:cNvGrpSpPr/>
            <p:nvPr/>
          </p:nvGrpSpPr>
          <p:grpSpPr>
            <a:xfrm>
              <a:off x="7936022" y="2256388"/>
              <a:ext cx="1529354" cy="524275"/>
              <a:chOff x="5167088" y="966611"/>
              <a:chExt cx="1529354" cy="524275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5614435-6B48-421E-89DE-DE596835F1EE}"/>
                  </a:ext>
                </a:extLst>
              </p:cNvPr>
              <p:cNvSpPr txBox="1"/>
              <p:nvPr/>
            </p:nvSpPr>
            <p:spPr>
              <a:xfrm>
                <a:off x="5167088" y="966611"/>
                <a:ext cx="1529354" cy="312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1400" dirty="0">
                    <a:latin typeface="Georgia" panose="02040502050405020303" pitchFamily="18" charset="0"/>
                  </a:rPr>
                  <a:t>Leon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368CAA1-1EA8-4FAC-A9CF-B6F6C20BFA16}"/>
                  </a:ext>
                </a:extLst>
              </p:cNvPr>
              <p:cNvSpPr txBox="1"/>
              <p:nvPr/>
            </p:nvSpPr>
            <p:spPr>
              <a:xfrm>
                <a:off x="5167088" y="1229276"/>
                <a:ext cx="152935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eorgia Pro Cond" panose="02040506050405020303" pitchFamily="18" charset="0"/>
                  </a:rPr>
                  <a:t>Compleanno 1980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2E420E38-3BAB-4205-B26E-AD113890B578}"/>
                </a:ext>
              </a:extLst>
            </p:cNvPr>
            <p:cNvGrpSpPr/>
            <p:nvPr/>
          </p:nvGrpSpPr>
          <p:grpSpPr>
            <a:xfrm>
              <a:off x="9293715" y="1377191"/>
              <a:ext cx="1529354" cy="527920"/>
              <a:chOff x="5167088" y="966611"/>
              <a:chExt cx="1529354" cy="527920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E813378-BBFD-4941-9C8A-332037671CDE}"/>
                  </a:ext>
                </a:extLst>
              </p:cNvPr>
              <p:cNvSpPr txBox="1"/>
              <p:nvPr/>
            </p:nvSpPr>
            <p:spPr>
              <a:xfrm>
                <a:off x="5167088" y="966611"/>
                <a:ext cx="1529354" cy="312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1400" dirty="0">
                    <a:latin typeface="Georgia" panose="02040502050405020303" pitchFamily="18" charset="0"/>
                  </a:rPr>
                  <a:t>Rios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D322123-E672-430F-A43B-6606EB4D8CF4}"/>
                  </a:ext>
                </a:extLst>
              </p:cNvPr>
              <p:cNvSpPr txBox="1"/>
              <p:nvPr/>
            </p:nvSpPr>
            <p:spPr>
              <a:xfrm>
                <a:off x="5167088" y="1229276"/>
                <a:ext cx="1529354" cy="265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eorgia Pro Cond" panose="02040506050405020303" pitchFamily="18" charset="0"/>
                  </a:rPr>
                  <a:t>Compleanno 1985</a:t>
                </a: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7247F90A-00F6-4F2A-B1A2-3D7D2B3D7D2B}"/>
                </a:ext>
              </a:extLst>
            </p:cNvPr>
            <p:cNvGrpSpPr/>
            <p:nvPr/>
          </p:nvGrpSpPr>
          <p:grpSpPr>
            <a:xfrm>
              <a:off x="9293715" y="3034994"/>
              <a:ext cx="1529354" cy="527920"/>
              <a:chOff x="5167088" y="966611"/>
              <a:chExt cx="1529354" cy="527920"/>
            </a:xfrm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CD1DE999-938A-476A-B8D4-4F30D1072407}"/>
                  </a:ext>
                </a:extLst>
              </p:cNvPr>
              <p:cNvSpPr txBox="1"/>
              <p:nvPr/>
            </p:nvSpPr>
            <p:spPr>
              <a:xfrm>
                <a:off x="5167088" y="966611"/>
                <a:ext cx="1529354" cy="312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1400" dirty="0">
                    <a:latin typeface="Georgia" panose="02040502050405020303" pitchFamily="18" charset="0"/>
                  </a:rPr>
                  <a:t>Maria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A86FCEE-977F-40B4-B5CD-7F25234327D0}"/>
                  </a:ext>
                </a:extLst>
              </p:cNvPr>
              <p:cNvSpPr txBox="1"/>
              <p:nvPr/>
            </p:nvSpPr>
            <p:spPr>
              <a:xfrm>
                <a:off x="5167088" y="1229276"/>
                <a:ext cx="1529354" cy="265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eorgia Pro Cond" panose="02040506050405020303" pitchFamily="18" charset="0"/>
                  </a:rPr>
                  <a:t>Compleanno 1984</a:t>
                </a: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C8FD74BD-7827-49DA-888D-5A08D232F347}"/>
                </a:ext>
              </a:extLst>
            </p:cNvPr>
            <p:cNvGrpSpPr/>
            <p:nvPr/>
          </p:nvGrpSpPr>
          <p:grpSpPr>
            <a:xfrm>
              <a:off x="9293715" y="4863640"/>
              <a:ext cx="1529354" cy="527920"/>
              <a:chOff x="5167088" y="966611"/>
              <a:chExt cx="1529354" cy="527920"/>
            </a:xfrm>
          </p:grpSpPr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0A7746C-9330-4601-A3DA-1BEC8B291E1D}"/>
                  </a:ext>
                </a:extLst>
              </p:cNvPr>
              <p:cNvSpPr txBox="1"/>
              <p:nvPr/>
            </p:nvSpPr>
            <p:spPr>
              <a:xfrm>
                <a:off x="5167088" y="966611"/>
                <a:ext cx="1529354" cy="312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1400" dirty="0">
                    <a:latin typeface="Georgia" panose="02040502050405020303" pitchFamily="18" charset="0"/>
                  </a:rPr>
                  <a:t>fabbro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299D74B-92AC-4389-B3D9-C4C8992F9BB9}"/>
                  </a:ext>
                </a:extLst>
              </p:cNvPr>
              <p:cNvSpPr txBox="1"/>
              <p:nvPr/>
            </p:nvSpPr>
            <p:spPr>
              <a:xfrm>
                <a:off x="5167088" y="1229276"/>
                <a:ext cx="1529354" cy="265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eorgia Pro Cond" panose="02040506050405020303" pitchFamily="18" charset="0"/>
                  </a:rPr>
                  <a:t>Compleanno 1982</a:t>
                </a: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0698AF7F-F3A0-4996-BB26-12B41FEEF1EA}"/>
                </a:ext>
              </a:extLst>
            </p:cNvPr>
            <p:cNvGrpSpPr/>
            <p:nvPr/>
          </p:nvGrpSpPr>
          <p:grpSpPr>
            <a:xfrm>
              <a:off x="9293715" y="6508148"/>
              <a:ext cx="1529354" cy="527920"/>
              <a:chOff x="5167088" y="966611"/>
              <a:chExt cx="1529354" cy="527920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FF4FC16-E398-45AB-A433-EC7484759FD2}"/>
                  </a:ext>
                </a:extLst>
              </p:cNvPr>
              <p:cNvSpPr txBox="1"/>
              <p:nvPr/>
            </p:nvSpPr>
            <p:spPr>
              <a:xfrm>
                <a:off x="5167088" y="966611"/>
                <a:ext cx="1529354" cy="312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1400" dirty="0">
                    <a:latin typeface="Georgia" panose="02040502050405020303" pitchFamily="18" charset="0"/>
                  </a:rPr>
                  <a:t>Rosa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5C61262-4435-48DF-A226-46B41140BC6D}"/>
                  </a:ext>
                </a:extLst>
              </p:cNvPr>
              <p:cNvSpPr txBox="1"/>
              <p:nvPr/>
            </p:nvSpPr>
            <p:spPr>
              <a:xfrm>
                <a:off x="5167088" y="1229276"/>
                <a:ext cx="1529354" cy="265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eorgia Pro Cond" panose="02040506050405020303" pitchFamily="18" charset="0"/>
                  </a:rPr>
                  <a:t>Compleanno 1983</a:t>
                </a: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A42DF602-50E3-46A2-8D81-0423B4D33196}"/>
                </a:ext>
              </a:extLst>
            </p:cNvPr>
            <p:cNvGrpSpPr/>
            <p:nvPr/>
          </p:nvGrpSpPr>
          <p:grpSpPr>
            <a:xfrm>
              <a:off x="7936022" y="5823260"/>
              <a:ext cx="1529354" cy="524275"/>
              <a:chOff x="5167088" y="966611"/>
              <a:chExt cx="1529354" cy="524275"/>
            </a:xfrm>
          </p:grpSpPr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36969F03-4080-4F35-BB5F-126E3FE98130}"/>
                  </a:ext>
                </a:extLst>
              </p:cNvPr>
              <p:cNvSpPr txBox="1"/>
              <p:nvPr/>
            </p:nvSpPr>
            <p:spPr>
              <a:xfrm>
                <a:off x="5167088" y="966611"/>
                <a:ext cx="1529354" cy="312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1400" dirty="0">
                    <a:latin typeface="Georgia" panose="02040502050405020303" pitchFamily="18" charset="0"/>
                  </a:rPr>
                  <a:t>John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281556E3-2517-4FB3-98B9-41791EB346A7}"/>
                  </a:ext>
                </a:extLst>
              </p:cNvPr>
              <p:cNvSpPr txBox="1"/>
              <p:nvPr/>
            </p:nvSpPr>
            <p:spPr>
              <a:xfrm>
                <a:off x="5167088" y="1229276"/>
                <a:ext cx="152935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eorgia Pro Cond" panose="02040506050405020303" pitchFamily="18" charset="0"/>
                  </a:rPr>
                  <a:t>Compleanno 1980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2420F8D5-6278-4960-8AA7-E26465F46138}"/>
                </a:ext>
              </a:extLst>
            </p:cNvPr>
            <p:cNvGrpSpPr/>
            <p:nvPr/>
          </p:nvGrpSpPr>
          <p:grpSpPr>
            <a:xfrm>
              <a:off x="4286129" y="6288218"/>
              <a:ext cx="1529354" cy="524275"/>
              <a:chOff x="5167088" y="966611"/>
              <a:chExt cx="1529354" cy="524275"/>
            </a:xfrm>
          </p:grpSpPr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F5EEF37-43F3-4FC2-A5DB-4BCB214F7CE5}"/>
                  </a:ext>
                </a:extLst>
              </p:cNvPr>
              <p:cNvSpPr txBox="1"/>
              <p:nvPr/>
            </p:nvSpPr>
            <p:spPr>
              <a:xfrm>
                <a:off x="5167088" y="966611"/>
                <a:ext cx="1529354" cy="312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1400" dirty="0">
                    <a:latin typeface="Georgia" panose="02040502050405020303" pitchFamily="18" charset="0"/>
                  </a:rPr>
                  <a:t>Braz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A9B84C84-3FD0-4EAD-8BAB-5C399859FFD8}"/>
                  </a:ext>
                </a:extLst>
              </p:cNvPr>
              <p:cNvSpPr txBox="1"/>
              <p:nvPr/>
            </p:nvSpPr>
            <p:spPr>
              <a:xfrm>
                <a:off x="5167088" y="1229276"/>
                <a:ext cx="152935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eorgia Pro Cond" panose="02040506050405020303" pitchFamily="18" charset="0"/>
                  </a:rPr>
                  <a:t>Compleanno 1980</a:t>
                </a: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DEEE209-8029-4328-BCF6-FE1135EE336D}"/>
                </a:ext>
              </a:extLst>
            </p:cNvPr>
            <p:cNvGrpSpPr/>
            <p:nvPr/>
          </p:nvGrpSpPr>
          <p:grpSpPr>
            <a:xfrm>
              <a:off x="4018387" y="4080912"/>
              <a:ext cx="4107746" cy="2735226"/>
              <a:chOff x="3877535" y="-1240695"/>
              <a:chExt cx="4107746" cy="2735226"/>
            </a:xfrm>
          </p:grpSpPr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E6E28960-6219-449B-8F18-C9F7090984BC}"/>
                  </a:ext>
                </a:extLst>
              </p:cNvPr>
              <p:cNvSpPr txBox="1"/>
              <p:nvPr/>
            </p:nvSpPr>
            <p:spPr>
              <a:xfrm>
                <a:off x="5167088" y="966611"/>
                <a:ext cx="1529354" cy="312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1400" dirty="0">
                    <a:latin typeface="Georgia" panose="02040502050405020303" pitchFamily="18" charset="0"/>
                  </a:rPr>
                  <a:t>Denil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8E0ED20-FBBC-4083-93E3-A9F539D7DA0D}"/>
                  </a:ext>
                </a:extLst>
              </p:cNvPr>
              <p:cNvSpPr txBox="1"/>
              <p:nvPr/>
            </p:nvSpPr>
            <p:spPr>
              <a:xfrm>
                <a:off x="5167088" y="1229276"/>
                <a:ext cx="1529354" cy="265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eorgia Pro Cond" panose="02040506050405020303" pitchFamily="18" charset="0"/>
                  </a:rPr>
                  <a:t>Compleanno 1972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1F309B7-4641-427A-9934-4060FE789FFA}"/>
                  </a:ext>
                </a:extLst>
              </p:cNvPr>
              <p:cNvSpPr txBox="1"/>
              <p:nvPr/>
            </p:nvSpPr>
            <p:spPr>
              <a:xfrm>
                <a:off x="3877535" y="-1240695"/>
                <a:ext cx="1529354" cy="312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1400" dirty="0">
                    <a:latin typeface="Georgia" panose="02040502050405020303" pitchFamily="18" charset="0"/>
                  </a:rPr>
                  <a:t>Levigatrice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A1A8BA8C-59BE-44A2-A1B3-3DCAF6ECAA48}"/>
                  </a:ext>
                </a:extLst>
              </p:cNvPr>
              <p:cNvSpPr txBox="1"/>
              <p:nvPr/>
            </p:nvSpPr>
            <p:spPr>
              <a:xfrm>
                <a:off x="3877536" y="-978029"/>
                <a:ext cx="1529354" cy="265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eorgia Pro Cond" panose="02040506050405020303" pitchFamily="18" charset="0"/>
                  </a:rPr>
                  <a:t>Nascita 1880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25F9CDCD-2D92-48D4-8066-E1A4B537FDE8}"/>
                  </a:ext>
                </a:extLst>
              </p:cNvPr>
              <p:cNvSpPr txBox="1"/>
              <p:nvPr/>
            </p:nvSpPr>
            <p:spPr>
              <a:xfrm>
                <a:off x="6455926" y="-1240695"/>
                <a:ext cx="1529354" cy="312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1400" dirty="0">
                    <a:latin typeface="Georgia" panose="02040502050405020303" pitchFamily="18" charset="0"/>
                  </a:rPr>
                  <a:t>Sara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5AFFB551-276C-401A-9FA1-AA895E5B3329}"/>
                  </a:ext>
                </a:extLst>
              </p:cNvPr>
              <p:cNvSpPr txBox="1"/>
              <p:nvPr/>
            </p:nvSpPr>
            <p:spPr>
              <a:xfrm>
                <a:off x="6455927" y="-978029"/>
                <a:ext cx="1529354" cy="265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eorgia Pro Cond" panose="02040506050405020303" pitchFamily="18" charset="0"/>
                  </a:rPr>
                  <a:t>Compleanno 1881</a:t>
                </a: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18BBA10E-129C-4A8C-8F93-32A191884860}"/>
                </a:ext>
              </a:extLst>
            </p:cNvPr>
            <p:cNvGrpSpPr/>
            <p:nvPr/>
          </p:nvGrpSpPr>
          <p:grpSpPr>
            <a:xfrm>
              <a:off x="6329752" y="6288218"/>
              <a:ext cx="1529354" cy="527920"/>
              <a:chOff x="5167088" y="966611"/>
              <a:chExt cx="1529354" cy="527920"/>
            </a:xfrm>
          </p:grpSpPr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D428553C-01F4-4226-93EA-E8C0929AB999}"/>
                  </a:ext>
                </a:extLst>
              </p:cNvPr>
              <p:cNvSpPr txBox="1"/>
              <p:nvPr/>
            </p:nvSpPr>
            <p:spPr>
              <a:xfrm>
                <a:off x="5167088" y="966611"/>
                <a:ext cx="1529354" cy="312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1400" dirty="0">
                    <a:latin typeface="Georgia" panose="02040502050405020303" pitchFamily="18" charset="0"/>
                  </a:rPr>
                  <a:t>Cecil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FD06D08F-989D-485A-A7C3-BAF149CDFEE0}"/>
                  </a:ext>
                </a:extLst>
              </p:cNvPr>
              <p:cNvSpPr txBox="1"/>
              <p:nvPr/>
            </p:nvSpPr>
            <p:spPr>
              <a:xfrm>
                <a:off x="5167088" y="1229276"/>
                <a:ext cx="1529354" cy="265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eorgia Pro Cond" panose="02040506050405020303" pitchFamily="18" charset="0"/>
                  </a:rPr>
                  <a:t>Compleanno 1985</a:t>
                </a:r>
              </a:p>
            </p:txBody>
          </p:sp>
        </p:grpSp>
      </p:grpSp>
      <p:sp>
        <p:nvSpPr>
          <p:cNvPr id="1029" name="TextBox 1028">
            <a:extLst>
              <a:ext uri="{FF2B5EF4-FFF2-40B4-BE49-F238E27FC236}">
                <a16:creationId xmlns:a16="http://schemas.microsoft.com/office/drawing/2014/main" id="{DBA83169-0C00-479D-8C3B-7D294C9DDD53}"/>
              </a:ext>
            </a:extLst>
          </p:cNvPr>
          <p:cNvSpPr txBox="1"/>
          <p:nvPr/>
        </p:nvSpPr>
        <p:spPr>
          <a:xfrm>
            <a:off x="4001481" y="105049"/>
            <a:ext cx="4138365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fr-FR" sz="3200" b="1" dirty="0" err="1">
                <a:latin typeface="Goudy Old Style" panose="02020502050305020303" pitchFamily="18" charset="0"/>
              </a:rPr>
              <a:t>Modello</a:t>
            </a:r>
            <a:r>
              <a:rPr lang="fr-FR" sz="3200" b="1" dirty="0">
                <a:latin typeface="Goudy Old Style" panose="02020502050305020303" pitchFamily="18" charset="0"/>
              </a:rPr>
              <a:t> </a:t>
            </a:r>
            <a:r>
              <a:rPr lang="fr-FR" sz="3200" b="1" dirty="0" err="1">
                <a:latin typeface="Goudy Old Style" panose="02020502050305020303" pitchFamily="18" charset="0"/>
              </a:rPr>
              <a:t>Albero</a:t>
            </a:r>
            <a:r>
              <a:rPr lang="fr-FR" sz="3200" b="1" dirty="0">
                <a:latin typeface="Goudy Old Style" panose="02020502050305020303" pitchFamily="18" charset="0"/>
              </a:rPr>
              <a:t> </a:t>
            </a:r>
            <a:r>
              <a:rPr lang="fr-FR" sz="3200" b="1" dirty="0" err="1">
                <a:latin typeface="Goudy Old Style" panose="02020502050305020303" pitchFamily="18" charset="0"/>
              </a:rPr>
              <a:t>Genealogico</a:t>
            </a:r>
            <a:endParaRPr lang="en-US" sz="3200" b="1" dirty="0">
              <a:latin typeface="Goudy Old Style" panose="02020502050305020303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0125BC4-B2DC-456E-B944-D5092FCB38FD}"/>
              </a:ext>
            </a:extLst>
          </p:cNvPr>
          <p:cNvSpPr txBox="1"/>
          <p:nvPr/>
        </p:nvSpPr>
        <p:spPr>
          <a:xfrm>
            <a:off x="0" y="6599758"/>
            <a:ext cx="2714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19"/>
              </a:rPr>
              <a:t>Tuoalberogeneologico.it </a:t>
            </a:r>
            <a:endParaRPr lang="es-ES" dirty="0">
              <a:hlinkClick r:id="rId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46438"/>
            <a:ext cx="1981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8722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44</TotalTime>
  <Words>58</Words>
  <Application>Microsoft Office PowerPoint</Application>
  <PresentationFormat>Panorámica</PresentationFormat>
  <Paragraphs>36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Georgia</vt:lpstr>
      <vt:lpstr>Georgia Pro Cond</vt:lpstr>
      <vt:lpstr>Goudy Old Style</vt:lpstr>
      <vt:lpstr>Tw Cen MT</vt:lpstr>
      <vt:lpstr>Tw Cen MT Condensed</vt:lpstr>
      <vt:lpstr>Wingdings 3</vt:lpstr>
      <vt:lpstr>Integral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Kavitha</dc:creator>
  <cp:lastModifiedBy>Pol Azagra Tous</cp:lastModifiedBy>
  <cp:revision>7</cp:revision>
  <dcterms:created xsi:type="dcterms:W3CDTF">2020-04-30T12:53:34Z</dcterms:created>
  <dcterms:modified xsi:type="dcterms:W3CDTF">2022-10-30T21:51:21Z</dcterms:modified>
</cp:coreProperties>
</file>