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6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AFD96-3601-4F17-BB82-DBBBA6C512D5}" type="doc">
      <dgm:prSet loTypeId="urn:microsoft.com/office/officeart/2005/8/layout/orgChart1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19599602-9E94-449B-AE02-46C30491E28C}">
      <dgm:prSet phldrT="[Texto]"/>
      <dgm:spPr/>
      <dgm:t>
        <a:bodyPr/>
        <a:lstStyle/>
        <a:p>
          <a:r>
            <a:rPr lang="es-ES" dirty="0" err="1"/>
            <a:t>Io</a:t>
          </a:r>
          <a:endParaRPr lang="es-ES" dirty="0"/>
        </a:p>
      </dgm:t>
    </dgm:pt>
    <dgm:pt modelId="{FF371F54-3EAD-4229-B33D-30FA8E522AE4}" type="parTrans" cxnId="{7A02F5AF-F9F5-4778-A66E-DE024A3A34D9}">
      <dgm:prSet/>
      <dgm:spPr/>
      <dgm:t>
        <a:bodyPr/>
        <a:lstStyle/>
        <a:p>
          <a:endParaRPr lang="es-ES"/>
        </a:p>
      </dgm:t>
    </dgm:pt>
    <dgm:pt modelId="{2A88706E-F8B3-4E84-B216-AB828E178267}" type="sibTrans" cxnId="{7A02F5AF-F9F5-4778-A66E-DE024A3A34D9}">
      <dgm:prSet/>
      <dgm:spPr/>
      <dgm:t>
        <a:bodyPr/>
        <a:lstStyle/>
        <a:p>
          <a:endParaRPr lang="es-ES"/>
        </a:p>
      </dgm:t>
    </dgm:pt>
    <dgm:pt modelId="{6FD54DCC-0420-4B69-949E-C600DAC3EA80}">
      <dgm:prSet phldrT="[Texto]"/>
      <dgm:spPr/>
      <dgm:t>
        <a:bodyPr/>
        <a:lstStyle/>
        <a:p>
          <a:r>
            <a:rPr lang="es-VE" noProof="0" dirty="0" err="1"/>
            <a:t>Papà</a:t>
          </a:r>
          <a:endParaRPr lang="es-ES" dirty="0"/>
        </a:p>
      </dgm:t>
    </dgm:pt>
    <dgm:pt modelId="{6F5CF077-1342-46A1-93F1-68D7723F3F8C}" type="parTrans" cxnId="{A9A39EE7-F441-4563-AFFD-666EC4C4FD54}">
      <dgm:prSet/>
      <dgm:spPr/>
      <dgm:t>
        <a:bodyPr/>
        <a:lstStyle/>
        <a:p>
          <a:endParaRPr lang="es-ES"/>
        </a:p>
      </dgm:t>
    </dgm:pt>
    <dgm:pt modelId="{CE57F18C-7754-4245-BB8D-0DDD9139AB8E}" type="sibTrans" cxnId="{A9A39EE7-F441-4563-AFFD-666EC4C4FD54}">
      <dgm:prSet/>
      <dgm:spPr/>
      <dgm:t>
        <a:bodyPr/>
        <a:lstStyle/>
        <a:p>
          <a:endParaRPr lang="es-ES"/>
        </a:p>
      </dgm:t>
    </dgm:pt>
    <dgm:pt modelId="{1A94D251-C1DF-49B7-B803-397CC4E374C8}">
      <dgm:prSet phldrT="[Texto]"/>
      <dgm:spPr/>
      <dgm:t>
        <a:bodyPr/>
        <a:lstStyle/>
        <a:p>
          <a:r>
            <a:rPr lang="es-VE" noProof="0" dirty="0" err="1"/>
            <a:t>Nonno</a:t>
          </a:r>
          <a:r>
            <a:rPr lang="es-VE" noProof="0" dirty="0"/>
            <a:t> paterno</a:t>
          </a:r>
          <a:endParaRPr lang="es-ES" dirty="0"/>
        </a:p>
      </dgm:t>
    </dgm:pt>
    <dgm:pt modelId="{83470605-D50B-47C5-85E0-6C97CC1DEF2D}" type="parTrans" cxnId="{EB889005-384A-468F-A438-BCA4BE21A4EE}">
      <dgm:prSet/>
      <dgm:spPr/>
      <dgm:t>
        <a:bodyPr/>
        <a:lstStyle/>
        <a:p>
          <a:endParaRPr lang="es-ES"/>
        </a:p>
      </dgm:t>
    </dgm:pt>
    <dgm:pt modelId="{4B83F8D2-E6F1-4C2F-B422-0FF1AFE48807}" type="sibTrans" cxnId="{EB889005-384A-468F-A438-BCA4BE21A4EE}">
      <dgm:prSet/>
      <dgm:spPr/>
      <dgm:t>
        <a:bodyPr/>
        <a:lstStyle/>
        <a:p>
          <a:endParaRPr lang="es-ES"/>
        </a:p>
      </dgm:t>
    </dgm:pt>
    <dgm:pt modelId="{D6D663EA-8C9E-4A6C-8696-EA6202B67EB8}">
      <dgm:prSet phldrT="[Texto]"/>
      <dgm:spPr/>
      <dgm:t>
        <a:bodyPr/>
        <a:lstStyle/>
        <a:p>
          <a:r>
            <a:rPr lang="es-VE" noProof="0" dirty="0" err="1"/>
            <a:t>Nonna</a:t>
          </a:r>
          <a:endParaRPr lang="es-ES" dirty="0"/>
        </a:p>
      </dgm:t>
    </dgm:pt>
    <dgm:pt modelId="{C618F4B1-D56C-40B0-A9BB-A1AC22AA90C0}" type="parTrans" cxnId="{6AD0832E-D0E5-4DFA-A2C1-539A1049A92A}">
      <dgm:prSet/>
      <dgm:spPr/>
      <dgm:t>
        <a:bodyPr/>
        <a:lstStyle/>
        <a:p>
          <a:endParaRPr lang="es-ES"/>
        </a:p>
      </dgm:t>
    </dgm:pt>
    <dgm:pt modelId="{350208D2-B2AB-46F5-A396-E4E2016A900E}" type="sibTrans" cxnId="{6AD0832E-D0E5-4DFA-A2C1-539A1049A92A}">
      <dgm:prSet/>
      <dgm:spPr/>
      <dgm:t>
        <a:bodyPr/>
        <a:lstStyle/>
        <a:p>
          <a:endParaRPr lang="es-ES"/>
        </a:p>
      </dgm:t>
    </dgm:pt>
    <dgm:pt modelId="{0C87090F-02B0-44D5-BD4B-E5AE0D1FA7F1}">
      <dgm:prSet phldrT="[Texto]"/>
      <dgm:spPr/>
      <dgm:t>
        <a:bodyPr/>
        <a:lstStyle/>
        <a:p>
          <a:r>
            <a:rPr lang="es-VE" dirty="0"/>
            <a:t>Madre</a:t>
          </a:r>
          <a:endParaRPr lang="es-ES" dirty="0"/>
        </a:p>
      </dgm:t>
    </dgm:pt>
    <dgm:pt modelId="{48F43ED3-A177-4096-B556-EB782F87985E}" type="parTrans" cxnId="{30E0B992-157A-405B-8572-770CFD4D21A1}">
      <dgm:prSet/>
      <dgm:spPr/>
      <dgm:t>
        <a:bodyPr/>
        <a:lstStyle/>
        <a:p>
          <a:endParaRPr lang="es-ES"/>
        </a:p>
      </dgm:t>
    </dgm:pt>
    <dgm:pt modelId="{24E0BA02-AFC8-4BBC-85FF-8CECFE2FDD5C}" type="sibTrans" cxnId="{30E0B992-157A-405B-8572-770CFD4D21A1}">
      <dgm:prSet/>
      <dgm:spPr/>
      <dgm:t>
        <a:bodyPr/>
        <a:lstStyle/>
        <a:p>
          <a:endParaRPr lang="es-ES"/>
        </a:p>
      </dgm:t>
    </dgm:pt>
    <dgm:pt modelId="{A97D053E-A973-4364-B69E-A280008FFC90}">
      <dgm:prSet phldrT="[Texto]"/>
      <dgm:spPr/>
      <dgm:t>
        <a:bodyPr/>
        <a:lstStyle/>
        <a:p>
          <a:r>
            <a:rPr lang="es-VE" noProof="0" dirty="0" err="1"/>
            <a:t>Nonno</a:t>
          </a:r>
          <a:r>
            <a:rPr lang="es-VE" noProof="0" dirty="0"/>
            <a:t> materno</a:t>
          </a:r>
          <a:endParaRPr lang="es-ES" dirty="0"/>
        </a:p>
      </dgm:t>
    </dgm:pt>
    <dgm:pt modelId="{0269C22A-A20B-4CCC-917A-8B311E437315}" type="parTrans" cxnId="{06C05031-CC2B-43C8-8D83-6BE882BBEE11}">
      <dgm:prSet/>
      <dgm:spPr/>
      <dgm:t>
        <a:bodyPr/>
        <a:lstStyle/>
        <a:p>
          <a:endParaRPr lang="es-ES"/>
        </a:p>
      </dgm:t>
    </dgm:pt>
    <dgm:pt modelId="{243C102C-DAA2-4245-A1D1-9E6A71F7AB05}" type="sibTrans" cxnId="{06C05031-CC2B-43C8-8D83-6BE882BBEE11}">
      <dgm:prSet/>
      <dgm:spPr/>
      <dgm:t>
        <a:bodyPr/>
        <a:lstStyle/>
        <a:p>
          <a:endParaRPr lang="es-ES"/>
        </a:p>
      </dgm:t>
    </dgm:pt>
    <dgm:pt modelId="{17B28C8D-4122-47D7-B7FB-F388CF6C3000}">
      <dgm:prSet/>
      <dgm:spPr/>
      <dgm:t>
        <a:bodyPr/>
        <a:lstStyle/>
        <a:p>
          <a:r>
            <a:rPr lang="it-IT" noProof="0" dirty="0"/>
            <a:t>Il nonno paterno del padre</a:t>
          </a:r>
          <a:endParaRPr lang="es-ES" dirty="0"/>
        </a:p>
      </dgm:t>
    </dgm:pt>
    <dgm:pt modelId="{542C2CD9-2A21-4722-8528-5FB4B05AB731}" type="parTrans" cxnId="{1CEBBBCE-A789-4745-947D-9861B5AF62B8}">
      <dgm:prSet/>
      <dgm:spPr/>
      <dgm:t>
        <a:bodyPr/>
        <a:lstStyle/>
        <a:p>
          <a:endParaRPr lang="es-ES"/>
        </a:p>
      </dgm:t>
    </dgm:pt>
    <dgm:pt modelId="{37B8B82F-495B-4449-AB18-F894FFA1EC4F}" type="sibTrans" cxnId="{1CEBBBCE-A789-4745-947D-9861B5AF62B8}">
      <dgm:prSet/>
      <dgm:spPr/>
      <dgm:t>
        <a:bodyPr/>
        <a:lstStyle/>
        <a:p>
          <a:endParaRPr lang="es-ES"/>
        </a:p>
      </dgm:t>
    </dgm:pt>
    <dgm:pt modelId="{046AD741-59DE-4633-A525-7FE00DBEB49B}">
      <dgm:prSet/>
      <dgm:spPr/>
      <dgm:t>
        <a:bodyPr/>
        <a:lstStyle/>
        <a:p>
          <a:r>
            <a:rPr lang="it-IT" dirty="0"/>
            <a:t>La nonna paterna del padre</a:t>
          </a:r>
        </a:p>
        <a:p>
          <a:endParaRPr lang="es-ES" dirty="0"/>
        </a:p>
      </dgm:t>
    </dgm:pt>
    <dgm:pt modelId="{38E04EEA-C159-4C5C-9FBC-5AD5689D40A4}" type="parTrans" cxnId="{22127F95-3520-4798-BE99-69B42014FA83}">
      <dgm:prSet/>
      <dgm:spPr/>
      <dgm:t>
        <a:bodyPr/>
        <a:lstStyle/>
        <a:p>
          <a:endParaRPr lang="es-ES"/>
        </a:p>
      </dgm:t>
    </dgm:pt>
    <dgm:pt modelId="{C65822A1-9505-4ED1-92ED-8ECF3EEE4A98}" type="sibTrans" cxnId="{22127F95-3520-4798-BE99-69B42014FA83}">
      <dgm:prSet/>
      <dgm:spPr/>
      <dgm:t>
        <a:bodyPr/>
        <a:lstStyle/>
        <a:p>
          <a:endParaRPr lang="es-ES"/>
        </a:p>
      </dgm:t>
    </dgm:pt>
    <dgm:pt modelId="{A42DED5E-3919-412A-8377-DE6122E1AD30}">
      <dgm:prSet/>
      <dgm:spPr/>
      <dgm:t>
        <a:bodyPr/>
        <a:lstStyle/>
        <a:p>
          <a:r>
            <a:rPr lang="it-IT" noProof="0" dirty="0"/>
            <a:t>Il nonno materno del padre</a:t>
          </a:r>
          <a:endParaRPr lang="es-ES" dirty="0"/>
        </a:p>
      </dgm:t>
    </dgm:pt>
    <dgm:pt modelId="{D05EA4EE-52C7-4A7F-9A69-CD36D787717D}" type="parTrans" cxnId="{49B17D65-6E5E-48F0-B40D-53AEA94A5346}">
      <dgm:prSet/>
      <dgm:spPr/>
      <dgm:t>
        <a:bodyPr/>
        <a:lstStyle/>
        <a:p>
          <a:endParaRPr lang="es-ES"/>
        </a:p>
      </dgm:t>
    </dgm:pt>
    <dgm:pt modelId="{4503E061-C76A-43D4-9951-E6976365CBEB}" type="sibTrans" cxnId="{49B17D65-6E5E-48F0-B40D-53AEA94A5346}">
      <dgm:prSet/>
      <dgm:spPr/>
      <dgm:t>
        <a:bodyPr/>
        <a:lstStyle/>
        <a:p>
          <a:endParaRPr lang="es-ES"/>
        </a:p>
      </dgm:t>
    </dgm:pt>
    <dgm:pt modelId="{36515DAA-DE94-4D05-BF16-8D5E13CADE3A}">
      <dgm:prSet/>
      <dgm:spPr/>
      <dgm:t>
        <a:bodyPr/>
        <a:lstStyle/>
        <a:p>
          <a:r>
            <a:rPr lang="it-IT" noProof="0" dirty="0"/>
            <a:t>La nonna materna del padre</a:t>
          </a:r>
          <a:endParaRPr lang="es-ES" dirty="0"/>
        </a:p>
      </dgm:t>
    </dgm:pt>
    <dgm:pt modelId="{15779972-6EB7-4A17-A8F4-C736B5F0CED0}" type="parTrans" cxnId="{2BBFE0CB-7EA9-4048-B997-094B4E858D3D}">
      <dgm:prSet/>
      <dgm:spPr/>
      <dgm:t>
        <a:bodyPr/>
        <a:lstStyle/>
        <a:p>
          <a:endParaRPr lang="es-ES"/>
        </a:p>
      </dgm:t>
    </dgm:pt>
    <dgm:pt modelId="{D6A2C69D-961B-4FA1-8F05-385D9A2E46C1}" type="sibTrans" cxnId="{2BBFE0CB-7EA9-4048-B997-094B4E858D3D}">
      <dgm:prSet/>
      <dgm:spPr/>
      <dgm:t>
        <a:bodyPr/>
        <a:lstStyle/>
        <a:p>
          <a:endParaRPr lang="es-ES"/>
        </a:p>
      </dgm:t>
    </dgm:pt>
    <dgm:pt modelId="{BF1D701A-DD2D-4121-8BFA-FBE1FBF81F9E}">
      <dgm:prSet/>
      <dgm:spPr/>
      <dgm:t>
        <a:bodyPr/>
        <a:lstStyle/>
        <a:p>
          <a:r>
            <a:rPr lang="it-IT" noProof="0" dirty="0"/>
            <a:t>Il nonno paterno della madre</a:t>
          </a:r>
          <a:endParaRPr lang="es-ES" dirty="0"/>
        </a:p>
      </dgm:t>
    </dgm:pt>
    <dgm:pt modelId="{E61AFEE5-2004-43A9-AA62-07A1459E6FC5}" type="parTrans" cxnId="{801C22C7-1C0F-44EF-839E-A030B3D15017}">
      <dgm:prSet/>
      <dgm:spPr/>
      <dgm:t>
        <a:bodyPr/>
        <a:lstStyle/>
        <a:p>
          <a:endParaRPr lang="es-ES"/>
        </a:p>
      </dgm:t>
    </dgm:pt>
    <dgm:pt modelId="{B0000C6F-B2A3-4526-8C16-C73AEA735EAF}" type="sibTrans" cxnId="{801C22C7-1C0F-44EF-839E-A030B3D15017}">
      <dgm:prSet/>
      <dgm:spPr/>
      <dgm:t>
        <a:bodyPr/>
        <a:lstStyle/>
        <a:p>
          <a:endParaRPr lang="es-ES"/>
        </a:p>
      </dgm:t>
    </dgm:pt>
    <dgm:pt modelId="{3E8CD513-115F-4B58-815D-06B1F22F397C}">
      <dgm:prSet/>
      <dgm:spPr/>
      <dgm:t>
        <a:bodyPr/>
        <a:lstStyle/>
        <a:p>
          <a:r>
            <a:rPr lang="it-IT" noProof="0" dirty="0"/>
            <a:t>Il nonno materno della mamma</a:t>
          </a:r>
          <a:endParaRPr lang="es-ES" dirty="0"/>
        </a:p>
      </dgm:t>
    </dgm:pt>
    <dgm:pt modelId="{3B869A9C-B7D4-4C45-83F4-03ACDF260BAA}" type="parTrans" cxnId="{57BA49A5-970F-4C56-97FD-1793BA151951}">
      <dgm:prSet/>
      <dgm:spPr/>
      <dgm:t>
        <a:bodyPr/>
        <a:lstStyle/>
        <a:p>
          <a:endParaRPr lang="es-ES"/>
        </a:p>
      </dgm:t>
    </dgm:pt>
    <dgm:pt modelId="{EC3168F8-C366-430E-B611-B7728C52D74E}" type="sibTrans" cxnId="{57BA49A5-970F-4C56-97FD-1793BA151951}">
      <dgm:prSet/>
      <dgm:spPr/>
      <dgm:t>
        <a:bodyPr/>
        <a:lstStyle/>
        <a:p>
          <a:endParaRPr lang="es-ES"/>
        </a:p>
      </dgm:t>
    </dgm:pt>
    <dgm:pt modelId="{E9F65067-7ACB-40C2-B29C-E9D30340A5AE}">
      <dgm:prSet/>
      <dgm:spPr/>
      <dgm:t>
        <a:bodyPr/>
        <a:lstStyle/>
        <a:p>
          <a:r>
            <a:rPr lang="es-VE" noProof="0" dirty="0" err="1"/>
            <a:t>Nonna</a:t>
          </a:r>
          <a:r>
            <a:rPr lang="es-VE" noProof="0" dirty="0"/>
            <a:t> materna di</a:t>
          </a:r>
        </a:p>
        <a:p>
          <a:r>
            <a:rPr lang="es-VE" noProof="0" dirty="0"/>
            <a:t>la </a:t>
          </a:r>
          <a:r>
            <a:rPr lang="es-VE" noProof="0" dirty="0" err="1"/>
            <a:t>mamma</a:t>
          </a:r>
          <a:endParaRPr lang="es-ES" dirty="0"/>
        </a:p>
      </dgm:t>
    </dgm:pt>
    <dgm:pt modelId="{D29892E2-A45E-4000-9CA5-664212285B28}" type="parTrans" cxnId="{2B754EE7-3BDF-4B4F-AC0A-7EE36FAA095D}">
      <dgm:prSet/>
      <dgm:spPr/>
      <dgm:t>
        <a:bodyPr/>
        <a:lstStyle/>
        <a:p>
          <a:endParaRPr lang="es-ES"/>
        </a:p>
      </dgm:t>
    </dgm:pt>
    <dgm:pt modelId="{1AD94586-FEB5-47C2-8565-F409B3018C3F}" type="sibTrans" cxnId="{2B754EE7-3BDF-4B4F-AC0A-7EE36FAA095D}">
      <dgm:prSet/>
      <dgm:spPr/>
      <dgm:t>
        <a:bodyPr/>
        <a:lstStyle/>
        <a:p>
          <a:endParaRPr lang="es-ES"/>
        </a:p>
      </dgm:t>
    </dgm:pt>
    <dgm:pt modelId="{991DD7BB-FD91-49EE-AAF5-140AB35E43F7}">
      <dgm:prSet/>
      <dgm:spPr/>
      <dgm:t>
        <a:bodyPr/>
        <a:lstStyle/>
        <a:p>
          <a:r>
            <a:rPr lang="es-VE" noProof="0" dirty="0" err="1"/>
            <a:t>Nonna</a:t>
          </a:r>
          <a:r>
            <a:rPr lang="es-VE" noProof="0" dirty="0"/>
            <a:t> materna</a:t>
          </a:r>
          <a:endParaRPr lang="es-ES" dirty="0"/>
        </a:p>
      </dgm:t>
    </dgm:pt>
    <dgm:pt modelId="{8C5DE38B-5BD6-4776-8A20-AEE9D7B23E51}" type="sibTrans" cxnId="{2B80D23B-5A2B-4D63-AF88-2D04D8D865AC}">
      <dgm:prSet/>
      <dgm:spPr/>
      <dgm:t>
        <a:bodyPr/>
        <a:lstStyle/>
        <a:p>
          <a:endParaRPr lang="es-ES"/>
        </a:p>
      </dgm:t>
    </dgm:pt>
    <dgm:pt modelId="{E3D22BD8-B8F5-4AEB-A8DD-53D6A1A29BAD}" type="parTrans" cxnId="{2B80D23B-5A2B-4D63-AF88-2D04D8D865AC}">
      <dgm:prSet/>
      <dgm:spPr/>
      <dgm:t>
        <a:bodyPr/>
        <a:lstStyle/>
        <a:p>
          <a:endParaRPr lang="es-ES"/>
        </a:p>
      </dgm:t>
    </dgm:pt>
    <dgm:pt modelId="{79000407-B618-4AA0-AE6F-351CCF19973C}">
      <dgm:prSet/>
      <dgm:spPr/>
      <dgm:t>
        <a:bodyPr/>
        <a:lstStyle/>
        <a:p>
          <a:r>
            <a:rPr lang="it-IT" noProof="0" dirty="0"/>
            <a:t>La nonna paterna della mamma</a:t>
          </a:r>
          <a:endParaRPr lang="es-ES" dirty="0"/>
        </a:p>
      </dgm:t>
    </dgm:pt>
    <dgm:pt modelId="{DB5A3344-0E8D-4A20-9A88-3BA2A121512E}" type="sibTrans" cxnId="{06684567-3B55-4758-89F3-E2D11CF50A2A}">
      <dgm:prSet/>
      <dgm:spPr/>
      <dgm:t>
        <a:bodyPr/>
        <a:lstStyle/>
        <a:p>
          <a:endParaRPr lang="es-ES"/>
        </a:p>
      </dgm:t>
    </dgm:pt>
    <dgm:pt modelId="{B3F39DDC-3510-46CA-8785-019129068DE0}" type="parTrans" cxnId="{06684567-3B55-4758-89F3-E2D11CF50A2A}">
      <dgm:prSet/>
      <dgm:spPr/>
      <dgm:t>
        <a:bodyPr/>
        <a:lstStyle/>
        <a:p>
          <a:endParaRPr lang="es-ES"/>
        </a:p>
      </dgm:t>
    </dgm:pt>
    <dgm:pt modelId="{A2CC11D0-32A4-49A0-A0F9-21850FF80E20}" type="pres">
      <dgm:prSet presAssocID="{9EFAFD96-3601-4F17-BB82-DBBBA6C512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CE98858-F163-40F5-A7ED-79E914998534}" type="pres">
      <dgm:prSet presAssocID="{19599602-9E94-449B-AE02-46C30491E28C}" presName="hierRoot1" presStyleCnt="0">
        <dgm:presLayoutVars>
          <dgm:hierBranch val="init"/>
        </dgm:presLayoutVars>
      </dgm:prSet>
      <dgm:spPr/>
    </dgm:pt>
    <dgm:pt modelId="{F63D4A7C-78F8-42F2-A49B-46DECAC50F58}" type="pres">
      <dgm:prSet presAssocID="{19599602-9E94-449B-AE02-46C30491E28C}" presName="rootComposite1" presStyleCnt="0"/>
      <dgm:spPr/>
    </dgm:pt>
    <dgm:pt modelId="{C04317EB-13A6-47B2-89A6-060A1309C0FD}" type="pres">
      <dgm:prSet presAssocID="{19599602-9E94-449B-AE02-46C30491E28C}" presName="rootText1" presStyleLbl="node0" presStyleIdx="0" presStyleCnt="1">
        <dgm:presLayoutVars>
          <dgm:chPref val="3"/>
        </dgm:presLayoutVars>
      </dgm:prSet>
      <dgm:spPr/>
    </dgm:pt>
    <dgm:pt modelId="{56077120-C368-49C1-825E-F928EF49152A}" type="pres">
      <dgm:prSet presAssocID="{19599602-9E94-449B-AE02-46C30491E28C}" presName="rootConnector1" presStyleLbl="node1" presStyleIdx="0" presStyleCnt="0"/>
      <dgm:spPr/>
    </dgm:pt>
    <dgm:pt modelId="{3BF72071-BAE7-489C-89B5-21C5D7B7C1F2}" type="pres">
      <dgm:prSet presAssocID="{19599602-9E94-449B-AE02-46C30491E28C}" presName="hierChild2" presStyleCnt="0"/>
      <dgm:spPr/>
    </dgm:pt>
    <dgm:pt modelId="{423291FF-E151-4344-9CE2-D560AE5F92C8}" type="pres">
      <dgm:prSet presAssocID="{6F5CF077-1342-46A1-93F1-68D7723F3F8C}" presName="Name37" presStyleLbl="parChTrans1D2" presStyleIdx="0" presStyleCnt="2"/>
      <dgm:spPr/>
    </dgm:pt>
    <dgm:pt modelId="{B2D78497-2C79-4809-B8A5-C9699968D7E4}" type="pres">
      <dgm:prSet presAssocID="{6FD54DCC-0420-4B69-949E-C600DAC3EA80}" presName="hierRoot2" presStyleCnt="0">
        <dgm:presLayoutVars>
          <dgm:hierBranch val="init"/>
        </dgm:presLayoutVars>
      </dgm:prSet>
      <dgm:spPr/>
    </dgm:pt>
    <dgm:pt modelId="{486B5092-EC9C-42A0-9018-1A8E4488E795}" type="pres">
      <dgm:prSet presAssocID="{6FD54DCC-0420-4B69-949E-C600DAC3EA80}" presName="rootComposite" presStyleCnt="0"/>
      <dgm:spPr/>
    </dgm:pt>
    <dgm:pt modelId="{8F64AF94-CDED-49BC-B0FF-D79E66DEF69C}" type="pres">
      <dgm:prSet presAssocID="{6FD54DCC-0420-4B69-949E-C600DAC3EA80}" presName="rootText" presStyleLbl="node2" presStyleIdx="0" presStyleCnt="2">
        <dgm:presLayoutVars>
          <dgm:chPref val="3"/>
        </dgm:presLayoutVars>
      </dgm:prSet>
      <dgm:spPr/>
    </dgm:pt>
    <dgm:pt modelId="{264457B5-4520-4E7A-A2A7-CC1DCD98F7F7}" type="pres">
      <dgm:prSet presAssocID="{6FD54DCC-0420-4B69-949E-C600DAC3EA80}" presName="rootConnector" presStyleLbl="node2" presStyleIdx="0" presStyleCnt="2"/>
      <dgm:spPr/>
    </dgm:pt>
    <dgm:pt modelId="{D5938890-0B74-4133-BDF0-72A842BA1400}" type="pres">
      <dgm:prSet presAssocID="{6FD54DCC-0420-4B69-949E-C600DAC3EA80}" presName="hierChild4" presStyleCnt="0"/>
      <dgm:spPr/>
    </dgm:pt>
    <dgm:pt modelId="{DA848FF5-8D7C-47E3-B9FA-58F9BE3BFD4A}" type="pres">
      <dgm:prSet presAssocID="{83470605-D50B-47C5-85E0-6C97CC1DEF2D}" presName="Name37" presStyleLbl="parChTrans1D3" presStyleIdx="0" presStyleCnt="4"/>
      <dgm:spPr/>
    </dgm:pt>
    <dgm:pt modelId="{0AF24EC2-01BC-477B-86BA-B49040557EBD}" type="pres">
      <dgm:prSet presAssocID="{1A94D251-C1DF-49B7-B803-397CC4E374C8}" presName="hierRoot2" presStyleCnt="0">
        <dgm:presLayoutVars>
          <dgm:hierBranch val="hang"/>
        </dgm:presLayoutVars>
      </dgm:prSet>
      <dgm:spPr/>
    </dgm:pt>
    <dgm:pt modelId="{E0231860-69B6-414E-A2E5-4F67200157F2}" type="pres">
      <dgm:prSet presAssocID="{1A94D251-C1DF-49B7-B803-397CC4E374C8}" presName="rootComposite" presStyleCnt="0"/>
      <dgm:spPr/>
    </dgm:pt>
    <dgm:pt modelId="{F219ADBE-EB7E-4237-99FF-D2E1DFEC37A3}" type="pres">
      <dgm:prSet presAssocID="{1A94D251-C1DF-49B7-B803-397CC4E374C8}" presName="rootText" presStyleLbl="node3" presStyleIdx="0" presStyleCnt="4">
        <dgm:presLayoutVars>
          <dgm:chPref val="3"/>
        </dgm:presLayoutVars>
      </dgm:prSet>
      <dgm:spPr/>
    </dgm:pt>
    <dgm:pt modelId="{B9490E12-50E1-4F5F-9FFD-E91F68492402}" type="pres">
      <dgm:prSet presAssocID="{1A94D251-C1DF-49B7-B803-397CC4E374C8}" presName="rootConnector" presStyleLbl="node3" presStyleIdx="0" presStyleCnt="4"/>
      <dgm:spPr/>
    </dgm:pt>
    <dgm:pt modelId="{0C90C046-8A02-4F7F-9648-7E96B109CB33}" type="pres">
      <dgm:prSet presAssocID="{1A94D251-C1DF-49B7-B803-397CC4E374C8}" presName="hierChild4" presStyleCnt="0"/>
      <dgm:spPr/>
    </dgm:pt>
    <dgm:pt modelId="{05032899-7FCE-4726-84E5-D0300A3661F9}" type="pres">
      <dgm:prSet presAssocID="{542C2CD9-2A21-4722-8528-5FB4B05AB731}" presName="Name48" presStyleLbl="parChTrans1D4" presStyleIdx="0" presStyleCnt="8"/>
      <dgm:spPr/>
    </dgm:pt>
    <dgm:pt modelId="{B7F3DEEA-35D8-4C58-97F3-AB34EB555C5E}" type="pres">
      <dgm:prSet presAssocID="{17B28C8D-4122-47D7-B7FB-F388CF6C3000}" presName="hierRoot2" presStyleCnt="0">
        <dgm:presLayoutVars>
          <dgm:hierBranch val="init"/>
        </dgm:presLayoutVars>
      </dgm:prSet>
      <dgm:spPr/>
    </dgm:pt>
    <dgm:pt modelId="{1F623C57-8192-4207-9946-7B2FB0DF29D2}" type="pres">
      <dgm:prSet presAssocID="{17B28C8D-4122-47D7-B7FB-F388CF6C3000}" presName="rootComposite" presStyleCnt="0"/>
      <dgm:spPr/>
    </dgm:pt>
    <dgm:pt modelId="{7CBB4AE2-2CD0-45A3-85F0-449C6A93473C}" type="pres">
      <dgm:prSet presAssocID="{17B28C8D-4122-47D7-B7FB-F388CF6C3000}" presName="rootText" presStyleLbl="node4" presStyleIdx="0" presStyleCnt="8">
        <dgm:presLayoutVars>
          <dgm:chPref val="3"/>
        </dgm:presLayoutVars>
      </dgm:prSet>
      <dgm:spPr/>
    </dgm:pt>
    <dgm:pt modelId="{DC008E46-9B85-4209-B686-BABDF78AF9F2}" type="pres">
      <dgm:prSet presAssocID="{17B28C8D-4122-47D7-B7FB-F388CF6C3000}" presName="rootConnector" presStyleLbl="node4" presStyleIdx="0" presStyleCnt="8"/>
      <dgm:spPr/>
    </dgm:pt>
    <dgm:pt modelId="{FDBF1B9A-38A0-47E9-9E01-192BAB7CEC08}" type="pres">
      <dgm:prSet presAssocID="{17B28C8D-4122-47D7-B7FB-F388CF6C3000}" presName="hierChild4" presStyleCnt="0"/>
      <dgm:spPr/>
    </dgm:pt>
    <dgm:pt modelId="{098CE48F-C516-4E77-A665-DB68BB0E468A}" type="pres">
      <dgm:prSet presAssocID="{17B28C8D-4122-47D7-B7FB-F388CF6C3000}" presName="hierChild5" presStyleCnt="0"/>
      <dgm:spPr/>
    </dgm:pt>
    <dgm:pt modelId="{0A0268D4-6292-48B7-A9B2-E39B9FD9E376}" type="pres">
      <dgm:prSet presAssocID="{38E04EEA-C159-4C5C-9FBC-5AD5689D40A4}" presName="Name48" presStyleLbl="parChTrans1D4" presStyleIdx="1" presStyleCnt="8"/>
      <dgm:spPr/>
    </dgm:pt>
    <dgm:pt modelId="{5FA75C15-B756-4268-9556-A1E44C05EF46}" type="pres">
      <dgm:prSet presAssocID="{046AD741-59DE-4633-A525-7FE00DBEB49B}" presName="hierRoot2" presStyleCnt="0">
        <dgm:presLayoutVars>
          <dgm:hierBranch val="init"/>
        </dgm:presLayoutVars>
      </dgm:prSet>
      <dgm:spPr/>
    </dgm:pt>
    <dgm:pt modelId="{47F4DF38-3BAB-4248-B1AE-F5E6CFF3E9E0}" type="pres">
      <dgm:prSet presAssocID="{046AD741-59DE-4633-A525-7FE00DBEB49B}" presName="rootComposite" presStyleCnt="0"/>
      <dgm:spPr/>
    </dgm:pt>
    <dgm:pt modelId="{44A30E9B-5E90-4C86-A060-124CDA94D7D8}" type="pres">
      <dgm:prSet presAssocID="{046AD741-59DE-4633-A525-7FE00DBEB49B}" presName="rootText" presStyleLbl="node4" presStyleIdx="1" presStyleCnt="8">
        <dgm:presLayoutVars>
          <dgm:chPref val="3"/>
        </dgm:presLayoutVars>
      </dgm:prSet>
      <dgm:spPr/>
    </dgm:pt>
    <dgm:pt modelId="{012F512C-D49F-4DFB-8DD6-2A4C242AEFAB}" type="pres">
      <dgm:prSet presAssocID="{046AD741-59DE-4633-A525-7FE00DBEB49B}" presName="rootConnector" presStyleLbl="node4" presStyleIdx="1" presStyleCnt="8"/>
      <dgm:spPr/>
    </dgm:pt>
    <dgm:pt modelId="{4AF2A41D-9A21-456E-B7AD-0697919F516A}" type="pres">
      <dgm:prSet presAssocID="{046AD741-59DE-4633-A525-7FE00DBEB49B}" presName="hierChild4" presStyleCnt="0"/>
      <dgm:spPr/>
    </dgm:pt>
    <dgm:pt modelId="{AC0DEC7A-87BF-4684-8828-D17F45B39985}" type="pres">
      <dgm:prSet presAssocID="{046AD741-59DE-4633-A525-7FE00DBEB49B}" presName="hierChild5" presStyleCnt="0"/>
      <dgm:spPr/>
    </dgm:pt>
    <dgm:pt modelId="{BDBF7A77-AAA5-4C07-86A6-051DA189EC34}" type="pres">
      <dgm:prSet presAssocID="{1A94D251-C1DF-49B7-B803-397CC4E374C8}" presName="hierChild5" presStyleCnt="0"/>
      <dgm:spPr/>
    </dgm:pt>
    <dgm:pt modelId="{0B2C71C7-3277-4EC1-AAD0-57403835EE4A}" type="pres">
      <dgm:prSet presAssocID="{C618F4B1-D56C-40B0-A9BB-A1AC22AA90C0}" presName="Name37" presStyleLbl="parChTrans1D3" presStyleIdx="1" presStyleCnt="4"/>
      <dgm:spPr/>
    </dgm:pt>
    <dgm:pt modelId="{A780F9BD-EDB5-4150-BA01-D06131345A53}" type="pres">
      <dgm:prSet presAssocID="{D6D663EA-8C9E-4A6C-8696-EA6202B67EB8}" presName="hierRoot2" presStyleCnt="0">
        <dgm:presLayoutVars>
          <dgm:hierBranch val="hang"/>
        </dgm:presLayoutVars>
      </dgm:prSet>
      <dgm:spPr/>
    </dgm:pt>
    <dgm:pt modelId="{D4AD54BA-3CFC-4212-8580-25FBE09C800C}" type="pres">
      <dgm:prSet presAssocID="{D6D663EA-8C9E-4A6C-8696-EA6202B67EB8}" presName="rootComposite" presStyleCnt="0"/>
      <dgm:spPr/>
    </dgm:pt>
    <dgm:pt modelId="{E55D34C6-67F0-49AB-A175-234A5BB59217}" type="pres">
      <dgm:prSet presAssocID="{D6D663EA-8C9E-4A6C-8696-EA6202B67EB8}" presName="rootText" presStyleLbl="node3" presStyleIdx="1" presStyleCnt="4">
        <dgm:presLayoutVars>
          <dgm:chPref val="3"/>
        </dgm:presLayoutVars>
      </dgm:prSet>
      <dgm:spPr/>
    </dgm:pt>
    <dgm:pt modelId="{CE433282-7366-4B4C-BEFF-DF506699094A}" type="pres">
      <dgm:prSet presAssocID="{D6D663EA-8C9E-4A6C-8696-EA6202B67EB8}" presName="rootConnector" presStyleLbl="node3" presStyleIdx="1" presStyleCnt="4"/>
      <dgm:spPr/>
    </dgm:pt>
    <dgm:pt modelId="{ED0B6C36-9468-4B55-88A9-17C7DDE0BC11}" type="pres">
      <dgm:prSet presAssocID="{D6D663EA-8C9E-4A6C-8696-EA6202B67EB8}" presName="hierChild4" presStyleCnt="0"/>
      <dgm:spPr/>
    </dgm:pt>
    <dgm:pt modelId="{39C96673-1102-47D6-8394-881BB96E0E21}" type="pres">
      <dgm:prSet presAssocID="{D05EA4EE-52C7-4A7F-9A69-CD36D787717D}" presName="Name48" presStyleLbl="parChTrans1D4" presStyleIdx="2" presStyleCnt="8"/>
      <dgm:spPr/>
    </dgm:pt>
    <dgm:pt modelId="{07A43541-422E-4896-BCDB-AC7ACCD8AA49}" type="pres">
      <dgm:prSet presAssocID="{A42DED5E-3919-412A-8377-DE6122E1AD30}" presName="hierRoot2" presStyleCnt="0">
        <dgm:presLayoutVars>
          <dgm:hierBranch val="init"/>
        </dgm:presLayoutVars>
      </dgm:prSet>
      <dgm:spPr/>
    </dgm:pt>
    <dgm:pt modelId="{35456564-932A-4A4D-8133-BB596810A2BF}" type="pres">
      <dgm:prSet presAssocID="{A42DED5E-3919-412A-8377-DE6122E1AD30}" presName="rootComposite" presStyleCnt="0"/>
      <dgm:spPr/>
    </dgm:pt>
    <dgm:pt modelId="{8CC5F674-EE0E-40AB-970C-FD027CDC0CA5}" type="pres">
      <dgm:prSet presAssocID="{A42DED5E-3919-412A-8377-DE6122E1AD30}" presName="rootText" presStyleLbl="node4" presStyleIdx="2" presStyleCnt="8">
        <dgm:presLayoutVars>
          <dgm:chPref val="3"/>
        </dgm:presLayoutVars>
      </dgm:prSet>
      <dgm:spPr/>
    </dgm:pt>
    <dgm:pt modelId="{D305F080-2C2C-4BBE-9AB1-9D346A6794CF}" type="pres">
      <dgm:prSet presAssocID="{A42DED5E-3919-412A-8377-DE6122E1AD30}" presName="rootConnector" presStyleLbl="node4" presStyleIdx="2" presStyleCnt="8"/>
      <dgm:spPr/>
    </dgm:pt>
    <dgm:pt modelId="{3CFD7348-3009-41F4-A44B-FB778E5BF443}" type="pres">
      <dgm:prSet presAssocID="{A42DED5E-3919-412A-8377-DE6122E1AD30}" presName="hierChild4" presStyleCnt="0"/>
      <dgm:spPr/>
    </dgm:pt>
    <dgm:pt modelId="{86111773-FC43-45C5-B95E-8B673ACC421C}" type="pres">
      <dgm:prSet presAssocID="{A42DED5E-3919-412A-8377-DE6122E1AD30}" presName="hierChild5" presStyleCnt="0"/>
      <dgm:spPr/>
    </dgm:pt>
    <dgm:pt modelId="{A8820CE8-A0F7-4D02-95F5-E2CABD381C44}" type="pres">
      <dgm:prSet presAssocID="{15779972-6EB7-4A17-A8F4-C736B5F0CED0}" presName="Name48" presStyleLbl="parChTrans1D4" presStyleIdx="3" presStyleCnt="8"/>
      <dgm:spPr/>
    </dgm:pt>
    <dgm:pt modelId="{097DC05D-925C-4C89-B4C9-80216EC855C1}" type="pres">
      <dgm:prSet presAssocID="{36515DAA-DE94-4D05-BF16-8D5E13CADE3A}" presName="hierRoot2" presStyleCnt="0">
        <dgm:presLayoutVars>
          <dgm:hierBranch val="init"/>
        </dgm:presLayoutVars>
      </dgm:prSet>
      <dgm:spPr/>
    </dgm:pt>
    <dgm:pt modelId="{1A85A4BB-F861-4EE9-8951-D16A2A89A588}" type="pres">
      <dgm:prSet presAssocID="{36515DAA-DE94-4D05-BF16-8D5E13CADE3A}" presName="rootComposite" presStyleCnt="0"/>
      <dgm:spPr/>
    </dgm:pt>
    <dgm:pt modelId="{8B26F0E8-2474-4590-B96E-79489ACAD8B0}" type="pres">
      <dgm:prSet presAssocID="{36515DAA-DE94-4D05-BF16-8D5E13CADE3A}" presName="rootText" presStyleLbl="node4" presStyleIdx="3" presStyleCnt="8">
        <dgm:presLayoutVars>
          <dgm:chPref val="3"/>
        </dgm:presLayoutVars>
      </dgm:prSet>
      <dgm:spPr/>
    </dgm:pt>
    <dgm:pt modelId="{E37BEC4E-6DEF-463D-9189-44A32032DD49}" type="pres">
      <dgm:prSet presAssocID="{36515DAA-DE94-4D05-BF16-8D5E13CADE3A}" presName="rootConnector" presStyleLbl="node4" presStyleIdx="3" presStyleCnt="8"/>
      <dgm:spPr/>
    </dgm:pt>
    <dgm:pt modelId="{0CC1AC74-378E-4373-AB84-467CC6A5064F}" type="pres">
      <dgm:prSet presAssocID="{36515DAA-DE94-4D05-BF16-8D5E13CADE3A}" presName="hierChild4" presStyleCnt="0"/>
      <dgm:spPr/>
    </dgm:pt>
    <dgm:pt modelId="{B3792C9C-57E0-4FA4-988E-131BCEC39828}" type="pres">
      <dgm:prSet presAssocID="{36515DAA-DE94-4D05-BF16-8D5E13CADE3A}" presName="hierChild5" presStyleCnt="0"/>
      <dgm:spPr/>
    </dgm:pt>
    <dgm:pt modelId="{03E9E7C0-918A-4D08-B020-C290ED5403E4}" type="pres">
      <dgm:prSet presAssocID="{D6D663EA-8C9E-4A6C-8696-EA6202B67EB8}" presName="hierChild5" presStyleCnt="0"/>
      <dgm:spPr/>
    </dgm:pt>
    <dgm:pt modelId="{90AD1992-B9BA-4A6A-A423-5F0F854B3051}" type="pres">
      <dgm:prSet presAssocID="{6FD54DCC-0420-4B69-949E-C600DAC3EA80}" presName="hierChild5" presStyleCnt="0"/>
      <dgm:spPr/>
    </dgm:pt>
    <dgm:pt modelId="{9F1CF471-9BDC-411C-AB4C-C400B6E45DD6}" type="pres">
      <dgm:prSet presAssocID="{48F43ED3-A177-4096-B556-EB782F87985E}" presName="Name37" presStyleLbl="parChTrans1D2" presStyleIdx="1" presStyleCnt="2"/>
      <dgm:spPr/>
    </dgm:pt>
    <dgm:pt modelId="{4E641237-4F25-4619-88A9-8CA164C86982}" type="pres">
      <dgm:prSet presAssocID="{0C87090F-02B0-44D5-BD4B-E5AE0D1FA7F1}" presName="hierRoot2" presStyleCnt="0">
        <dgm:presLayoutVars>
          <dgm:hierBranch val="init"/>
        </dgm:presLayoutVars>
      </dgm:prSet>
      <dgm:spPr/>
    </dgm:pt>
    <dgm:pt modelId="{565EDFC1-29AE-4AB8-B66B-627C5F9F6FEC}" type="pres">
      <dgm:prSet presAssocID="{0C87090F-02B0-44D5-BD4B-E5AE0D1FA7F1}" presName="rootComposite" presStyleCnt="0"/>
      <dgm:spPr/>
    </dgm:pt>
    <dgm:pt modelId="{E13E005F-EB59-4822-926F-099620CF7D59}" type="pres">
      <dgm:prSet presAssocID="{0C87090F-02B0-44D5-BD4B-E5AE0D1FA7F1}" presName="rootText" presStyleLbl="node2" presStyleIdx="1" presStyleCnt="2">
        <dgm:presLayoutVars>
          <dgm:chPref val="3"/>
        </dgm:presLayoutVars>
      </dgm:prSet>
      <dgm:spPr/>
    </dgm:pt>
    <dgm:pt modelId="{AEAA0CF1-2AD8-4565-B49E-708EB08D2FE5}" type="pres">
      <dgm:prSet presAssocID="{0C87090F-02B0-44D5-BD4B-E5AE0D1FA7F1}" presName="rootConnector" presStyleLbl="node2" presStyleIdx="1" presStyleCnt="2"/>
      <dgm:spPr/>
    </dgm:pt>
    <dgm:pt modelId="{AE50A458-DA1C-492A-BCA4-4258D60D25E3}" type="pres">
      <dgm:prSet presAssocID="{0C87090F-02B0-44D5-BD4B-E5AE0D1FA7F1}" presName="hierChild4" presStyleCnt="0"/>
      <dgm:spPr/>
    </dgm:pt>
    <dgm:pt modelId="{8C12BF58-C498-44E1-98A4-3108A9D180A4}" type="pres">
      <dgm:prSet presAssocID="{0269C22A-A20B-4CCC-917A-8B311E437315}" presName="Name37" presStyleLbl="parChTrans1D3" presStyleIdx="2" presStyleCnt="4"/>
      <dgm:spPr/>
    </dgm:pt>
    <dgm:pt modelId="{55998BB0-895E-4CE0-9368-C87BB2C5AF9A}" type="pres">
      <dgm:prSet presAssocID="{A97D053E-A973-4364-B69E-A280008FFC90}" presName="hierRoot2" presStyleCnt="0">
        <dgm:presLayoutVars>
          <dgm:hierBranch val="hang"/>
        </dgm:presLayoutVars>
      </dgm:prSet>
      <dgm:spPr/>
    </dgm:pt>
    <dgm:pt modelId="{88FE2847-EA61-4F43-B68F-9503290C6905}" type="pres">
      <dgm:prSet presAssocID="{A97D053E-A973-4364-B69E-A280008FFC90}" presName="rootComposite" presStyleCnt="0"/>
      <dgm:spPr/>
    </dgm:pt>
    <dgm:pt modelId="{60C9B560-F2BA-485F-A26B-EE6F904A1A0B}" type="pres">
      <dgm:prSet presAssocID="{A97D053E-A973-4364-B69E-A280008FFC90}" presName="rootText" presStyleLbl="node3" presStyleIdx="2" presStyleCnt="4">
        <dgm:presLayoutVars>
          <dgm:chPref val="3"/>
        </dgm:presLayoutVars>
      </dgm:prSet>
      <dgm:spPr/>
    </dgm:pt>
    <dgm:pt modelId="{5DFB02F7-7C2D-4646-BDC7-8EE2E0F53484}" type="pres">
      <dgm:prSet presAssocID="{A97D053E-A973-4364-B69E-A280008FFC90}" presName="rootConnector" presStyleLbl="node3" presStyleIdx="2" presStyleCnt="4"/>
      <dgm:spPr/>
    </dgm:pt>
    <dgm:pt modelId="{7D2112B9-223C-496A-ACE9-7EC1B81D806A}" type="pres">
      <dgm:prSet presAssocID="{A97D053E-A973-4364-B69E-A280008FFC90}" presName="hierChild4" presStyleCnt="0"/>
      <dgm:spPr/>
    </dgm:pt>
    <dgm:pt modelId="{355FDAEF-501F-4A71-8B74-91EF407CD59D}" type="pres">
      <dgm:prSet presAssocID="{E61AFEE5-2004-43A9-AA62-07A1459E6FC5}" presName="Name48" presStyleLbl="parChTrans1D4" presStyleIdx="4" presStyleCnt="8"/>
      <dgm:spPr/>
    </dgm:pt>
    <dgm:pt modelId="{F4299DA0-812B-43F3-B19E-AD8203448BB6}" type="pres">
      <dgm:prSet presAssocID="{BF1D701A-DD2D-4121-8BFA-FBE1FBF81F9E}" presName="hierRoot2" presStyleCnt="0">
        <dgm:presLayoutVars>
          <dgm:hierBranch val="init"/>
        </dgm:presLayoutVars>
      </dgm:prSet>
      <dgm:spPr/>
    </dgm:pt>
    <dgm:pt modelId="{57C00616-8E73-4062-8F06-37A914061383}" type="pres">
      <dgm:prSet presAssocID="{BF1D701A-DD2D-4121-8BFA-FBE1FBF81F9E}" presName="rootComposite" presStyleCnt="0"/>
      <dgm:spPr/>
    </dgm:pt>
    <dgm:pt modelId="{C96A966A-7A7E-4A11-BB50-0C5422A1C0C3}" type="pres">
      <dgm:prSet presAssocID="{BF1D701A-DD2D-4121-8BFA-FBE1FBF81F9E}" presName="rootText" presStyleLbl="node4" presStyleIdx="4" presStyleCnt="8">
        <dgm:presLayoutVars>
          <dgm:chPref val="3"/>
        </dgm:presLayoutVars>
      </dgm:prSet>
      <dgm:spPr/>
    </dgm:pt>
    <dgm:pt modelId="{8CC6157E-EEA3-4101-9E0A-98A6BDB36AEE}" type="pres">
      <dgm:prSet presAssocID="{BF1D701A-DD2D-4121-8BFA-FBE1FBF81F9E}" presName="rootConnector" presStyleLbl="node4" presStyleIdx="4" presStyleCnt="8"/>
      <dgm:spPr/>
    </dgm:pt>
    <dgm:pt modelId="{F4C25C21-24C7-4AC8-9078-335F6A9D71A0}" type="pres">
      <dgm:prSet presAssocID="{BF1D701A-DD2D-4121-8BFA-FBE1FBF81F9E}" presName="hierChild4" presStyleCnt="0"/>
      <dgm:spPr/>
    </dgm:pt>
    <dgm:pt modelId="{AD1787AC-1961-41F0-91CF-AA9CFAF66C3D}" type="pres">
      <dgm:prSet presAssocID="{BF1D701A-DD2D-4121-8BFA-FBE1FBF81F9E}" presName="hierChild5" presStyleCnt="0"/>
      <dgm:spPr/>
    </dgm:pt>
    <dgm:pt modelId="{791E5FE0-EDB2-4A42-A1AF-E620B855540F}" type="pres">
      <dgm:prSet presAssocID="{B3F39DDC-3510-46CA-8785-019129068DE0}" presName="Name48" presStyleLbl="parChTrans1D4" presStyleIdx="5" presStyleCnt="8"/>
      <dgm:spPr/>
    </dgm:pt>
    <dgm:pt modelId="{25FE9DC9-5435-4452-BFAA-5684BA67F96D}" type="pres">
      <dgm:prSet presAssocID="{79000407-B618-4AA0-AE6F-351CCF19973C}" presName="hierRoot2" presStyleCnt="0">
        <dgm:presLayoutVars>
          <dgm:hierBranch val="init"/>
        </dgm:presLayoutVars>
      </dgm:prSet>
      <dgm:spPr/>
    </dgm:pt>
    <dgm:pt modelId="{2E233C89-0431-486F-99F7-953AAF9F6DBB}" type="pres">
      <dgm:prSet presAssocID="{79000407-B618-4AA0-AE6F-351CCF19973C}" presName="rootComposite" presStyleCnt="0"/>
      <dgm:spPr/>
    </dgm:pt>
    <dgm:pt modelId="{0F69A441-738D-4B1E-B99B-1197D746A18C}" type="pres">
      <dgm:prSet presAssocID="{79000407-B618-4AA0-AE6F-351CCF19973C}" presName="rootText" presStyleLbl="node4" presStyleIdx="5" presStyleCnt="8">
        <dgm:presLayoutVars>
          <dgm:chPref val="3"/>
        </dgm:presLayoutVars>
      </dgm:prSet>
      <dgm:spPr/>
    </dgm:pt>
    <dgm:pt modelId="{B5D23A99-4495-4C94-982D-540FDED510D0}" type="pres">
      <dgm:prSet presAssocID="{79000407-B618-4AA0-AE6F-351CCF19973C}" presName="rootConnector" presStyleLbl="node4" presStyleIdx="5" presStyleCnt="8"/>
      <dgm:spPr/>
    </dgm:pt>
    <dgm:pt modelId="{5C326DE6-FE95-4EE1-83DA-FD75F7D7A5FA}" type="pres">
      <dgm:prSet presAssocID="{79000407-B618-4AA0-AE6F-351CCF19973C}" presName="hierChild4" presStyleCnt="0"/>
      <dgm:spPr/>
    </dgm:pt>
    <dgm:pt modelId="{F2A47D35-514B-4C85-9EB3-AC0505EF29ED}" type="pres">
      <dgm:prSet presAssocID="{79000407-B618-4AA0-AE6F-351CCF19973C}" presName="hierChild5" presStyleCnt="0"/>
      <dgm:spPr/>
    </dgm:pt>
    <dgm:pt modelId="{913E6BB9-6CD1-47CB-A99B-D59E741B3A9D}" type="pres">
      <dgm:prSet presAssocID="{A97D053E-A973-4364-B69E-A280008FFC90}" presName="hierChild5" presStyleCnt="0"/>
      <dgm:spPr/>
    </dgm:pt>
    <dgm:pt modelId="{73D513A1-5085-4CD9-9204-7DFD34CF8F3A}" type="pres">
      <dgm:prSet presAssocID="{E3D22BD8-B8F5-4AEB-A8DD-53D6A1A29BAD}" presName="Name37" presStyleLbl="parChTrans1D3" presStyleIdx="3" presStyleCnt="4"/>
      <dgm:spPr/>
    </dgm:pt>
    <dgm:pt modelId="{84F09E85-AB51-4E7C-B1CB-66CD5BCD70CB}" type="pres">
      <dgm:prSet presAssocID="{991DD7BB-FD91-49EE-AAF5-140AB35E43F7}" presName="hierRoot2" presStyleCnt="0">
        <dgm:presLayoutVars>
          <dgm:hierBranch val="hang"/>
        </dgm:presLayoutVars>
      </dgm:prSet>
      <dgm:spPr/>
    </dgm:pt>
    <dgm:pt modelId="{9A004E1A-B439-40E1-AE8C-E61B66E625CD}" type="pres">
      <dgm:prSet presAssocID="{991DD7BB-FD91-49EE-AAF5-140AB35E43F7}" presName="rootComposite" presStyleCnt="0"/>
      <dgm:spPr/>
    </dgm:pt>
    <dgm:pt modelId="{EF38FFB1-CB6A-4CF3-AD9C-FEFC0C881974}" type="pres">
      <dgm:prSet presAssocID="{991DD7BB-FD91-49EE-AAF5-140AB35E43F7}" presName="rootText" presStyleLbl="node3" presStyleIdx="3" presStyleCnt="4">
        <dgm:presLayoutVars>
          <dgm:chPref val="3"/>
        </dgm:presLayoutVars>
      </dgm:prSet>
      <dgm:spPr/>
    </dgm:pt>
    <dgm:pt modelId="{8AFE9945-B4DE-42EB-A531-55213541871C}" type="pres">
      <dgm:prSet presAssocID="{991DD7BB-FD91-49EE-AAF5-140AB35E43F7}" presName="rootConnector" presStyleLbl="node3" presStyleIdx="3" presStyleCnt="4"/>
      <dgm:spPr/>
    </dgm:pt>
    <dgm:pt modelId="{66381EBC-B313-49B9-8E58-98B1ECEBFEA9}" type="pres">
      <dgm:prSet presAssocID="{991DD7BB-FD91-49EE-AAF5-140AB35E43F7}" presName="hierChild4" presStyleCnt="0"/>
      <dgm:spPr/>
    </dgm:pt>
    <dgm:pt modelId="{E2748776-B935-4B46-8273-D5838E56CE18}" type="pres">
      <dgm:prSet presAssocID="{3B869A9C-B7D4-4C45-83F4-03ACDF260BAA}" presName="Name48" presStyleLbl="parChTrans1D4" presStyleIdx="6" presStyleCnt="8"/>
      <dgm:spPr/>
    </dgm:pt>
    <dgm:pt modelId="{BA2226F6-4710-4BE0-813F-80EA9DCA1056}" type="pres">
      <dgm:prSet presAssocID="{3E8CD513-115F-4B58-815D-06B1F22F397C}" presName="hierRoot2" presStyleCnt="0">
        <dgm:presLayoutVars>
          <dgm:hierBranch val="init"/>
        </dgm:presLayoutVars>
      </dgm:prSet>
      <dgm:spPr/>
    </dgm:pt>
    <dgm:pt modelId="{FCB267D9-69A7-4778-9784-DF947E30AFFD}" type="pres">
      <dgm:prSet presAssocID="{3E8CD513-115F-4B58-815D-06B1F22F397C}" presName="rootComposite" presStyleCnt="0"/>
      <dgm:spPr/>
    </dgm:pt>
    <dgm:pt modelId="{8DE93EE8-A69D-473F-A494-775D5DF163D1}" type="pres">
      <dgm:prSet presAssocID="{3E8CD513-115F-4B58-815D-06B1F22F397C}" presName="rootText" presStyleLbl="node4" presStyleIdx="6" presStyleCnt="8">
        <dgm:presLayoutVars>
          <dgm:chPref val="3"/>
        </dgm:presLayoutVars>
      </dgm:prSet>
      <dgm:spPr/>
    </dgm:pt>
    <dgm:pt modelId="{022B9346-F4AD-4157-972C-CC29B41CA217}" type="pres">
      <dgm:prSet presAssocID="{3E8CD513-115F-4B58-815D-06B1F22F397C}" presName="rootConnector" presStyleLbl="node4" presStyleIdx="6" presStyleCnt="8"/>
      <dgm:spPr/>
    </dgm:pt>
    <dgm:pt modelId="{CC459140-173B-4F74-8358-06E4D1174948}" type="pres">
      <dgm:prSet presAssocID="{3E8CD513-115F-4B58-815D-06B1F22F397C}" presName="hierChild4" presStyleCnt="0"/>
      <dgm:spPr/>
    </dgm:pt>
    <dgm:pt modelId="{9A1A7AF9-4089-4A5E-9022-78E34D43BA9C}" type="pres">
      <dgm:prSet presAssocID="{3E8CD513-115F-4B58-815D-06B1F22F397C}" presName="hierChild5" presStyleCnt="0"/>
      <dgm:spPr/>
    </dgm:pt>
    <dgm:pt modelId="{3EA6DA25-F6F0-468F-8F75-F132DABB8673}" type="pres">
      <dgm:prSet presAssocID="{D29892E2-A45E-4000-9CA5-664212285B28}" presName="Name48" presStyleLbl="parChTrans1D4" presStyleIdx="7" presStyleCnt="8"/>
      <dgm:spPr/>
    </dgm:pt>
    <dgm:pt modelId="{60A8B873-51AD-431A-BA9A-A9C9161BEAAC}" type="pres">
      <dgm:prSet presAssocID="{E9F65067-7ACB-40C2-B29C-E9D30340A5AE}" presName="hierRoot2" presStyleCnt="0">
        <dgm:presLayoutVars>
          <dgm:hierBranch val="init"/>
        </dgm:presLayoutVars>
      </dgm:prSet>
      <dgm:spPr/>
    </dgm:pt>
    <dgm:pt modelId="{AD18706C-F0D3-4C5E-86FE-A43D1CF6E9D8}" type="pres">
      <dgm:prSet presAssocID="{E9F65067-7ACB-40C2-B29C-E9D30340A5AE}" presName="rootComposite" presStyleCnt="0"/>
      <dgm:spPr/>
    </dgm:pt>
    <dgm:pt modelId="{2BBE8165-BDB1-4254-90D4-B0D4B9163BAF}" type="pres">
      <dgm:prSet presAssocID="{E9F65067-7ACB-40C2-B29C-E9D30340A5AE}" presName="rootText" presStyleLbl="node4" presStyleIdx="7" presStyleCnt="8">
        <dgm:presLayoutVars>
          <dgm:chPref val="3"/>
        </dgm:presLayoutVars>
      </dgm:prSet>
      <dgm:spPr/>
    </dgm:pt>
    <dgm:pt modelId="{66DB1DAB-9347-4B88-B95B-45DE741527BB}" type="pres">
      <dgm:prSet presAssocID="{E9F65067-7ACB-40C2-B29C-E9D30340A5AE}" presName="rootConnector" presStyleLbl="node4" presStyleIdx="7" presStyleCnt="8"/>
      <dgm:spPr/>
    </dgm:pt>
    <dgm:pt modelId="{8FEC551F-80DD-456A-AF05-7DEE485E4EAB}" type="pres">
      <dgm:prSet presAssocID="{E9F65067-7ACB-40C2-B29C-E9D30340A5AE}" presName="hierChild4" presStyleCnt="0"/>
      <dgm:spPr/>
    </dgm:pt>
    <dgm:pt modelId="{1F8B3E11-4FF3-4907-8D3A-22D41F925FE3}" type="pres">
      <dgm:prSet presAssocID="{E9F65067-7ACB-40C2-B29C-E9D30340A5AE}" presName="hierChild5" presStyleCnt="0"/>
      <dgm:spPr/>
    </dgm:pt>
    <dgm:pt modelId="{497EE561-0F88-4FAA-9DEB-304CCC7CE478}" type="pres">
      <dgm:prSet presAssocID="{991DD7BB-FD91-49EE-AAF5-140AB35E43F7}" presName="hierChild5" presStyleCnt="0"/>
      <dgm:spPr/>
    </dgm:pt>
    <dgm:pt modelId="{26862017-B85C-4E1F-A976-6CC0A8EEB0A5}" type="pres">
      <dgm:prSet presAssocID="{0C87090F-02B0-44D5-BD4B-E5AE0D1FA7F1}" presName="hierChild5" presStyleCnt="0"/>
      <dgm:spPr/>
    </dgm:pt>
    <dgm:pt modelId="{45B77AD8-49C7-404F-805A-CF79B541FFB7}" type="pres">
      <dgm:prSet presAssocID="{19599602-9E94-449B-AE02-46C30491E28C}" presName="hierChild3" presStyleCnt="0"/>
      <dgm:spPr/>
    </dgm:pt>
  </dgm:ptLst>
  <dgm:cxnLst>
    <dgm:cxn modelId="{EB889005-384A-468F-A438-BCA4BE21A4EE}" srcId="{6FD54DCC-0420-4B69-949E-C600DAC3EA80}" destId="{1A94D251-C1DF-49B7-B803-397CC4E374C8}" srcOrd="0" destOrd="0" parTransId="{83470605-D50B-47C5-85E0-6C97CC1DEF2D}" sibTransId="{4B83F8D2-E6F1-4C2F-B422-0FF1AFE48807}"/>
    <dgm:cxn modelId="{C9A0350C-EC79-4735-96EE-30361E196584}" type="presOf" srcId="{542C2CD9-2A21-4722-8528-5FB4B05AB731}" destId="{05032899-7FCE-4726-84E5-D0300A3661F9}" srcOrd="0" destOrd="0" presId="urn:microsoft.com/office/officeart/2005/8/layout/orgChart1"/>
    <dgm:cxn modelId="{B553FE19-97F1-4546-9948-4D1E1CAD0F1F}" type="presOf" srcId="{E9F65067-7ACB-40C2-B29C-E9D30340A5AE}" destId="{2BBE8165-BDB1-4254-90D4-B0D4B9163BAF}" srcOrd="0" destOrd="0" presId="urn:microsoft.com/office/officeart/2005/8/layout/orgChart1"/>
    <dgm:cxn modelId="{5EAE7721-8580-4FB6-A5D2-8B3CCBCE8072}" type="presOf" srcId="{A97D053E-A973-4364-B69E-A280008FFC90}" destId="{60C9B560-F2BA-485F-A26B-EE6F904A1A0B}" srcOrd="0" destOrd="0" presId="urn:microsoft.com/office/officeart/2005/8/layout/orgChart1"/>
    <dgm:cxn modelId="{166FB321-92A3-4826-A293-59E611A5E686}" type="presOf" srcId="{0C87090F-02B0-44D5-BD4B-E5AE0D1FA7F1}" destId="{AEAA0CF1-2AD8-4565-B49E-708EB08D2FE5}" srcOrd="1" destOrd="0" presId="urn:microsoft.com/office/officeart/2005/8/layout/orgChart1"/>
    <dgm:cxn modelId="{897C0323-D91B-4AEC-AFFE-5C5832E62FE7}" type="presOf" srcId="{79000407-B618-4AA0-AE6F-351CCF19973C}" destId="{0F69A441-738D-4B1E-B99B-1197D746A18C}" srcOrd="0" destOrd="0" presId="urn:microsoft.com/office/officeart/2005/8/layout/orgChart1"/>
    <dgm:cxn modelId="{6AD0832E-D0E5-4DFA-A2C1-539A1049A92A}" srcId="{6FD54DCC-0420-4B69-949E-C600DAC3EA80}" destId="{D6D663EA-8C9E-4A6C-8696-EA6202B67EB8}" srcOrd="1" destOrd="0" parTransId="{C618F4B1-D56C-40B0-A9BB-A1AC22AA90C0}" sibTransId="{350208D2-B2AB-46F5-A396-E4E2016A900E}"/>
    <dgm:cxn modelId="{CE02C42E-B0C0-4083-9B3C-82FE1ED98323}" type="presOf" srcId="{3E8CD513-115F-4B58-815D-06B1F22F397C}" destId="{022B9346-F4AD-4157-972C-CC29B41CA217}" srcOrd="1" destOrd="0" presId="urn:microsoft.com/office/officeart/2005/8/layout/orgChart1"/>
    <dgm:cxn modelId="{06C05031-CC2B-43C8-8D83-6BE882BBEE11}" srcId="{0C87090F-02B0-44D5-BD4B-E5AE0D1FA7F1}" destId="{A97D053E-A973-4364-B69E-A280008FFC90}" srcOrd="0" destOrd="0" parTransId="{0269C22A-A20B-4CCC-917A-8B311E437315}" sibTransId="{243C102C-DAA2-4245-A1D1-9E6A71F7AB05}"/>
    <dgm:cxn modelId="{B0800E37-5EAC-4FD3-98BC-F5BF8392903E}" type="presOf" srcId="{6FD54DCC-0420-4B69-949E-C600DAC3EA80}" destId="{8F64AF94-CDED-49BC-B0FF-D79E66DEF69C}" srcOrd="0" destOrd="0" presId="urn:microsoft.com/office/officeart/2005/8/layout/orgChart1"/>
    <dgm:cxn modelId="{2B80D23B-5A2B-4D63-AF88-2D04D8D865AC}" srcId="{0C87090F-02B0-44D5-BD4B-E5AE0D1FA7F1}" destId="{991DD7BB-FD91-49EE-AAF5-140AB35E43F7}" srcOrd="1" destOrd="0" parTransId="{E3D22BD8-B8F5-4AEB-A8DD-53D6A1A29BAD}" sibTransId="{8C5DE38B-5BD6-4776-8A20-AEE9D7B23E51}"/>
    <dgm:cxn modelId="{49B17D65-6E5E-48F0-B40D-53AEA94A5346}" srcId="{D6D663EA-8C9E-4A6C-8696-EA6202B67EB8}" destId="{A42DED5E-3919-412A-8377-DE6122E1AD30}" srcOrd="0" destOrd="0" parTransId="{D05EA4EE-52C7-4A7F-9A69-CD36D787717D}" sibTransId="{4503E061-C76A-43D4-9951-E6976365CBEB}"/>
    <dgm:cxn modelId="{06684567-3B55-4758-89F3-E2D11CF50A2A}" srcId="{A97D053E-A973-4364-B69E-A280008FFC90}" destId="{79000407-B618-4AA0-AE6F-351CCF19973C}" srcOrd="1" destOrd="0" parTransId="{B3F39DDC-3510-46CA-8785-019129068DE0}" sibTransId="{DB5A3344-0E8D-4A20-9A88-3BA2A121512E}"/>
    <dgm:cxn modelId="{A72A646A-76BE-4F11-94D5-A12F5E16AF5F}" type="presOf" srcId="{046AD741-59DE-4633-A525-7FE00DBEB49B}" destId="{012F512C-D49F-4DFB-8DD6-2A4C242AEFAB}" srcOrd="1" destOrd="0" presId="urn:microsoft.com/office/officeart/2005/8/layout/orgChart1"/>
    <dgm:cxn modelId="{E5D5F073-3896-4C9B-8AC3-3F801AF67C21}" type="presOf" srcId="{19599602-9E94-449B-AE02-46C30491E28C}" destId="{C04317EB-13A6-47B2-89A6-060A1309C0FD}" srcOrd="0" destOrd="0" presId="urn:microsoft.com/office/officeart/2005/8/layout/orgChart1"/>
    <dgm:cxn modelId="{EAD0FC53-8C9E-4F40-96F0-218F4003D308}" type="presOf" srcId="{9EFAFD96-3601-4F17-BB82-DBBBA6C512D5}" destId="{A2CC11D0-32A4-49A0-A0F9-21850FF80E20}" srcOrd="0" destOrd="0" presId="urn:microsoft.com/office/officeart/2005/8/layout/orgChart1"/>
    <dgm:cxn modelId="{5F205277-0B9D-4257-937E-0971FF935785}" type="presOf" srcId="{48F43ED3-A177-4096-B556-EB782F87985E}" destId="{9F1CF471-9BDC-411C-AB4C-C400B6E45DD6}" srcOrd="0" destOrd="0" presId="urn:microsoft.com/office/officeart/2005/8/layout/orgChart1"/>
    <dgm:cxn modelId="{AE5F0978-3B02-4CC9-AB97-B91626FFE5FF}" type="presOf" srcId="{1A94D251-C1DF-49B7-B803-397CC4E374C8}" destId="{B9490E12-50E1-4F5F-9FFD-E91F68492402}" srcOrd="1" destOrd="0" presId="urn:microsoft.com/office/officeart/2005/8/layout/orgChart1"/>
    <dgm:cxn modelId="{2B8C887E-2FE0-42A1-854B-44F4176E0013}" type="presOf" srcId="{6F5CF077-1342-46A1-93F1-68D7723F3F8C}" destId="{423291FF-E151-4344-9CE2-D560AE5F92C8}" srcOrd="0" destOrd="0" presId="urn:microsoft.com/office/officeart/2005/8/layout/orgChart1"/>
    <dgm:cxn modelId="{9C834880-3A67-4192-B616-66EED01AE0A7}" type="presOf" srcId="{6FD54DCC-0420-4B69-949E-C600DAC3EA80}" destId="{264457B5-4520-4E7A-A2A7-CC1DCD98F7F7}" srcOrd="1" destOrd="0" presId="urn:microsoft.com/office/officeart/2005/8/layout/orgChart1"/>
    <dgm:cxn modelId="{23D5DE83-91C6-49A7-A68C-04DB2CE4407B}" type="presOf" srcId="{79000407-B618-4AA0-AE6F-351CCF19973C}" destId="{B5D23A99-4495-4C94-982D-540FDED510D0}" srcOrd="1" destOrd="0" presId="urn:microsoft.com/office/officeart/2005/8/layout/orgChart1"/>
    <dgm:cxn modelId="{FF17438D-AE2D-4D18-81A6-825FDAF15698}" type="presOf" srcId="{046AD741-59DE-4633-A525-7FE00DBEB49B}" destId="{44A30E9B-5E90-4C86-A060-124CDA94D7D8}" srcOrd="0" destOrd="0" presId="urn:microsoft.com/office/officeart/2005/8/layout/orgChart1"/>
    <dgm:cxn modelId="{39A1918D-251C-413A-92D2-5191D1887373}" type="presOf" srcId="{3E8CD513-115F-4B58-815D-06B1F22F397C}" destId="{8DE93EE8-A69D-473F-A494-775D5DF163D1}" srcOrd="0" destOrd="0" presId="urn:microsoft.com/office/officeart/2005/8/layout/orgChart1"/>
    <dgm:cxn modelId="{1D7AC38D-F3B9-465B-9066-028FC3D99D00}" type="presOf" srcId="{D05EA4EE-52C7-4A7F-9A69-CD36D787717D}" destId="{39C96673-1102-47D6-8394-881BB96E0E21}" srcOrd="0" destOrd="0" presId="urn:microsoft.com/office/officeart/2005/8/layout/orgChart1"/>
    <dgm:cxn modelId="{30E0B992-157A-405B-8572-770CFD4D21A1}" srcId="{19599602-9E94-449B-AE02-46C30491E28C}" destId="{0C87090F-02B0-44D5-BD4B-E5AE0D1FA7F1}" srcOrd="1" destOrd="0" parTransId="{48F43ED3-A177-4096-B556-EB782F87985E}" sibTransId="{24E0BA02-AFC8-4BBC-85FF-8CECFE2FDD5C}"/>
    <dgm:cxn modelId="{22127F95-3520-4798-BE99-69B42014FA83}" srcId="{1A94D251-C1DF-49B7-B803-397CC4E374C8}" destId="{046AD741-59DE-4633-A525-7FE00DBEB49B}" srcOrd="1" destOrd="0" parTransId="{38E04EEA-C159-4C5C-9FBC-5AD5689D40A4}" sibTransId="{C65822A1-9505-4ED1-92ED-8ECF3EEE4A98}"/>
    <dgm:cxn modelId="{BB7F3A97-B6AD-4CDA-997A-274C2562FF5E}" type="presOf" srcId="{1A94D251-C1DF-49B7-B803-397CC4E374C8}" destId="{F219ADBE-EB7E-4237-99FF-D2E1DFEC37A3}" srcOrd="0" destOrd="0" presId="urn:microsoft.com/office/officeart/2005/8/layout/orgChart1"/>
    <dgm:cxn modelId="{83D98698-2D43-4EA8-A5D3-245EA9243A4F}" type="presOf" srcId="{36515DAA-DE94-4D05-BF16-8D5E13CADE3A}" destId="{E37BEC4E-6DEF-463D-9189-44A32032DD49}" srcOrd="1" destOrd="0" presId="urn:microsoft.com/office/officeart/2005/8/layout/orgChart1"/>
    <dgm:cxn modelId="{24BD199D-76B9-4F23-87E0-5F9F5E7F716E}" type="presOf" srcId="{E9F65067-7ACB-40C2-B29C-E9D30340A5AE}" destId="{66DB1DAB-9347-4B88-B95B-45DE741527BB}" srcOrd="1" destOrd="0" presId="urn:microsoft.com/office/officeart/2005/8/layout/orgChart1"/>
    <dgm:cxn modelId="{98D0E69E-927E-48AE-B510-4379EE928525}" type="presOf" srcId="{991DD7BB-FD91-49EE-AAF5-140AB35E43F7}" destId="{EF38FFB1-CB6A-4CF3-AD9C-FEFC0C881974}" srcOrd="0" destOrd="0" presId="urn:microsoft.com/office/officeart/2005/8/layout/orgChart1"/>
    <dgm:cxn modelId="{EE3C7DA3-086E-4B4A-9E2C-CBA093F741F3}" type="presOf" srcId="{D6D663EA-8C9E-4A6C-8696-EA6202B67EB8}" destId="{CE433282-7366-4B4C-BEFF-DF506699094A}" srcOrd="1" destOrd="0" presId="urn:microsoft.com/office/officeart/2005/8/layout/orgChart1"/>
    <dgm:cxn modelId="{57BA49A5-970F-4C56-97FD-1793BA151951}" srcId="{991DD7BB-FD91-49EE-AAF5-140AB35E43F7}" destId="{3E8CD513-115F-4B58-815D-06B1F22F397C}" srcOrd="0" destOrd="0" parTransId="{3B869A9C-B7D4-4C45-83F4-03ACDF260BAA}" sibTransId="{EC3168F8-C366-430E-B611-B7728C52D74E}"/>
    <dgm:cxn modelId="{A8BDE6A7-38AA-40F2-BD8E-1C5E884456BA}" type="presOf" srcId="{19599602-9E94-449B-AE02-46C30491E28C}" destId="{56077120-C368-49C1-825E-F928EF49152A}" srcOrd="1" destOrd="0" presId="urn:microsoft.com/office/officeart/2005/8/layout/orgChart1"/>
    <dgm:cxn modelId="{5D958CA9-7744-45C3-B7E8-387B3EE748CD}" type="presOf" srcId="{A42DED5E-3919-412A-8377-DE6122E1AD30}" destId="{8CC5F674-EE0E-40AB-970C-FD027CDC0CA5}" srcOrd="0" destOrd="0" presId="urn:microsoft.com/office/officeart/2005/8/layout/orgChart1"/>
    <dgm:cxn modelId="{F8E27BAF-1C03-449F-B6D4-E411B8596E2D}" type="presOf" srcId="{E61AFEE5-2004-43A9-AA62-07A1459E6FC5}" destId="{355FDAEF-501F-4A71-8B74-91EF407CD59D}" srcOrd="0" destOrd="0" presId="urn:microsoft.com/office/officeart/2005/8/layout/orgChart1"/>
    <dgm:cxn modelId="{52217CAF-D1D6-4DB1-9C95-B274F0F1671E}" type="presOf" srcId="{991DD7BB-FD91-49EE-AAF5-140AB35E43F7}" destId="{8AFE9945-B4DE-42EB-A531-55213541871C}" srcOrd="1" destOrd="0" presId="urn:microsoft.com/office/officeart/2005/8/layout/orgChart1"/>
    <dgm:cxn modelId="{7A02F5AF-F9F5-4778-A66E-DE024A3A34D9}" srcId="{9EFAFD96-3601-4F17-BB82-DBBBA6C512D5}" destId="{19599602-9E94-449B-AE02-46C30491E28C}" srcOrd="0" destOrd="0" parTransId="{FF371F54-3EAD-4229-B33D-30FA8E522AE4}" sibTransId="{2A88706E-F8B3-4E84-B216-AB828E178267}"/>
    <dgm:cxn modelId="{84B2FEB0-33C8-4BD7-A8E6-FC6B01118004}" type="presOf" srcId="{BF1D701A-DD2D-4121-8BFA-FBE1FBF81F9E}" destId="{C96A966A-7A7E-4A11-BB50-0C5422A1C0C3}" srcOrd="0" destOrd="0" presId="urn:microsoft.com/office/officeart/2005/8/layout/orgChart1"/>
    <dgm:cxn modelId="{840030B1-D2B9-487C-8ED3-6C41E4EC1222}" type="presOf" srcId="{0C87090F-02B0-44D5-BD4B-E5AE0D1FA7F1}" destId="{E13E005F-EB59-4822-926F-099620CF7D59}" srcOrd="0" destOrd="0" presId="urn:microsoft.com/office/officeart/2005/8/layout/orgChart1"/>
    <dgm:cxn modelId="{9F140CB3-7B21-4C2B-9B08-D0701B757DAD}" type="presOf" srcId="{15779972-6EB7-4A17-A8F4-C736B5F0CED0}" destId="{A8820CE8-A0F7-4D02-95F5-E2CABD381C44}" srcOrd="0" destOrd="0" presId="urn:microsoft.com/office/officeart/2005/8/layout/orgChart1"/>
    <dgm:cxn modelId="{C39B3AB6-70E2-41DC-A5DA-DB9715331708}" type="presOf" srcId="{A97D053E-A973-4364-B69E-A280008FFC90}" destId="{5DFB02F7-7C2D-4646-BDC7-8EE2E0F53484}" srcOrd="1" destOrd="0" presId="urn:microsoft.com/office/officeart/2005/8/layout/orgChart1"/>
    <dgm:cxn modelId="{801C22C7-1C0F-44EF-839E-A030B3D15017}" srcId="{A97D053E-A973-4364-B69E-A280008FFC90}" destId="{BF1D701A-DD2D-4121-8BFA-FBE1FBF81F9E}" srcOrd="0" destOrd="0" parTransId="{E61AFEE5-2004-43A9-AA62-07A1459E6FC5}" sibTransId="{B0000C6F-B2A3-4526-8C16-C73AEA735EAF}"/>
    <dgm:cxn modelId="{F29765C9-045D-439C-AAF0-4142DC5A6105}" type="presOf" srcId="{3B869A9C-B7D4-4C45-83F4-03ACDF260BAA}" destId="{E2748776-B935-4B46-8273-D5838E56CE18}" srcOrd="0" destOrd="0" presId="urn:microsoft.com/office/officeart/2005/8/layout/orgChart1"/>
    <dgm:cxn modelId="{2BBFE0CB-7EA9-4048-B997-094B4E858D3D}" srcId="{D6D663EA-8C9E-4A6C-8696-EA6202B67EB8}" destId="{36515DAA-DE94-4D05-BF16-8D5E13CADE3A}" srcOrd="1" destOrd="0" parTransId="{15779972-6EB7-4A17-A8F4-C736B5F0CED0}" sibTransId="{D6A2C69D-961B-4FA1-8F05-385D9A2E46C1}"/>
    <dgm:cxn modelId="{1CEBBBCE-A789-4745-947D-9861B5AF62B8}" srcId="{1A94D251-C1DF-49B7-B803-397CC4E374C8}" destId="{17B28C8D-4122-47D7-B7FB-F388CF6C3000}" srcOrd="0" destOrd="0" parTransId="{542C2CD9-2A21-4722-8528-5FB4B05AB731}" sibTransId="{37B8B82F-495B-4449-AB18-F894FFA1EC4F}"/>
    <dgm:cxn modelId="{66DCA8D0-9E23-4D1F-9958-0F71A496032F}" type="presOf" srcId="{A42DED5E-3919-412A-8377-DE6122E1AD30}" destId="{D305F080-2C2C-4BBE-9AB1-9D346A6794CF}" srcOrd="1" destOrd="0" presId="urn:microsoft.com/office/officeart/2005/8/layout/orgChart1"/>
    <dgm:cxn modelId="{FA13D4D0-5F48-4233-A23E-52794B1A0B8C}" type="presOf" srcId="{E3D22BD8-B8F5-4AEB-A8DD-53D6A1A29BAD}" destId="{73D513A1-5085-4CD9-9204-7DFD34CF8F3A}" srcOrd="0" destOrd="0" presId="urn:microsoft.com/office/officeart/2005/8/layout/orgChart1"/>
    <dgm:cxn modelId="{28A82DD2-21B9-4387-A7F6-8D9AF6983155}" type="presOf" srcId="{83470605-D50B-47C5-85E0-6C97CC1DEF2D}" destId="{DA848FF5-8D7C-47E3-B9FA-58F9BE3BFD4A}" srcOrd="0" destOrd="0" presId="urn:microsoft.com/office/officeart/2005/8/layout/orgChart1"/>
    <dgm:cxn modelId="{8974BCD2-3630-44C6-8409-37C97928007F}" type="presOf" srcId="{D6D663EA-8C9E-4A6C-8696-EA6202B67EB8}" destId="{E55D34C6-67F0-49AB-A175-234A5BB59217}" srcOrd="0" destOrd="0" presId="urn:microsoft.com/office/officeart/2005/8/layout/orgChart1"/>
    <dgm:cxn modelId="{86837AD7-DBAB-4ACC-AF16-97BAC5443380}" type="presOf" srcId="{17B28C8D-4122-47D7-B7FB-F388CF6C3000}" destId="{DC008E46-9B85-4209-B686-BABDF78AF9F2}" srcOrd="1" destOrd="0" presId="urn:microsoft.com/office/officeart/2005/8/layout/orgChart1"/>
    <dgm:cxn modelId="{439B55DB-684E-4681-A9C0-03A54061781F}" type="presOf" srcId="{0269C22A-A20B-4CCC-917A-8B311E437315}" destId="{8C12BF58-C498-44E1-98A4-3108A9D180A4}" srcOrd="0" destOrd="0" presId="urn:microsoft.com/office/officeart/2005/8/layout/orgChart1"/>
    <dgm:cxn modelId="{839B83DC-F266-4956-BD2E-7BF9D81FA769}" type="presOf" srcId="{17B28C8D-4122-47D7-B7FB-F388CF6C3000}" destId="{7CBB4AE2-2CD0-45A3-85F0-449C6A93473C}" srcOrd="0" destOrd="0" presId="urn:microsoft.com/office/officeart/2005/8/layout/orgChart1"/>
    <dgm:cxn modelId="{17AEDEDD-37F9-446D-AACB-700A349C4A22}" type="presOf" srcId="{C618F4B1-D56C-40B0-A9BB-A1AC22AA90C0}" destId="{0B2C71C7-3277-4EC1-AAD0-57403835EE4A}" srcOrd="0" destOrd="0" presId="urn:microsoft.com/office/officeart/2005/8/layout/orgChart1"/>
    <dgm:cxn modelId="{770397E1-8933-47C3-AB58-644ADAA6F580}" type="presOf" srcId="{D29892E2-A45E-4000-9CA5-664212285B28}" destId="{3EA6DA25-F6F0-468F-8F75-F132DABB8673}" srcOrd="0" destOrd="0" presId="urn:microsoft.com/office/officeart/2005/8/layout/orgChart1"/>
    <dgm:cxn modelId="{A0685BE3-5F40-4693-9FA4-F5F01D709D07}" type="presOf" srcId="{36515DAA-DE94-4D05-BF16-8D5E13CADE3A}" destId="{8B26F0E8-2474-4590-B96E-79489ACAD8B0}" srcOrd="0" destOrd="0" presId="urn:microsoft.com/office/officeart/2005/8/layout/orgChart1"/>
    <dgm:cxn modelId="{FAEBABE5-2291-4E99-A437-6C176FAE31A3}" type="presOf" srcId="{BF1D701A-DD2D-4121-8BFA-FBE1FBF81F9E}" destId="{8CC6157E-EEA3-4101-9E0A-98A6BDB36AEE}" srcOrd="1" destOrd="0" presId="urn:microsoft.com/office/officeart/2005/8/layout/orgChart1"/>
    <dgm:cxn modelId="{2B754EE7-3BDF-4B4F-AC0A-7EE36FAA095D}" srcId="{991DD7BB-FD91-49EE-AAF5-140AB35E43F7}" destId="{E9F65067-7ACB-40C2-B29C-E9D30340A5AE}" srcOrd="1" destOrd="0" parTransId="{D29892E2-A45E-4000-9CA5-664212285B28}" sibTransId="{1AD94586-FEB5-47C2-8565-F409B3018C3F}"/>
    <dgm:cxn modelId="{A9A39EE7-F441-4563-AFFD-666EC4C4FD54}" srcId="{19599602-9E94-449B-AE02-46C30491E28C}" destId="{6FD54DCC-0420-4B69-949E-C600DAC3EA80}" srcOrd="0" destOrd="0" parTransId="{6F5CF077-1342-46A1-93F1-68D7723F3F8C}" sibTransId="{CE57F18C-7754-4245-BB8D-0DDD9139AB8E}"/>
    <dgm:cxn modelId="{808F16EE-1463-4759-848B-79F8DF54EF73}" type="presOf" srcId="{B3F39DDC-3510-46CA-8785-019129068DE0}" destId="{791E5FE0-EDB2-4A42-A1AF-E620B855540F}" srcOrd="0" destOrd="0" presId="urn:microsoft.com/office/officeart/2005/8/layout/orgChart1"/>
    <dgm:cxn modelId="{3E7619FE-062D-4B47-9851-98C88BCD4AC3}" type="presOf" srcId="{38E04EEA-C159-4C5C-9FBC-5AD5689D40A4}" destId="{0A0268D4-6292-48B7-A9B2-E39B9FD9E376}" srcOrd="0" destOrd="0" presId="urn:microsoft.com/office/officeart/2005/8/layout/orgChart1"/>
    <dgm:cxn modelId="{0DEF74A3-9957-442C-9C3A-3D015D6A8F88}" type="presParOf" srcId="{A2CC11D0-32A4-49A0-A0F9-21850FF80E20}" destId="{DCE98858-F163-40F5-A7ED-79E914998534}" srcOrd="0" destOrd="0" presId="urn:microsoft.com/office/officeart/2005/8/layout/orgChart1"/>
    <dgm:cxn modelId="{776D6E2B-674A-446F-BC63-22C37841E44F}" type="presParOf" srcId="{DCE98858-F163-40F5-A7ED-79E914998534}" destId="{F63D4A7C-78F8-42F2-A49B-46DECAC50F58}" srcOrd="0" destOrd="0" presId="urn:microsoft.com/office/officeart/2005/8/layout/orgChart1"/>
    <dgm:cxn modelId="{C0302E6D-CDCB-4EE3-9644-6EC0EE2D7C94}" type="presParOf" srcId="{F63D4A7C-78F8-42F2-A49B-46DECAC50F58}" destId="{C04317EB-13A6-47B2-89A6-060A1309C0FD}" srcOrd="0" destOrd="0" presId="urn:microsoft.com/office/officeart/2005/8/layout/orgChart1"/>
    <dgm:cxn modelId="{33625D33-0CBD-44A1-ABF3-CE9374CDD88D}" type="presParOf" srcId="{F63D4A7C-78F8-42F2-A49B-46DECAC50F58}" destId="{56077120-C368-49C1-825E-F928EF49152A}" srcOrd="1" destOrd="0" presId="urn:microsoft.com/office/officeart/2005/8/layout/orgChart1"/>
    <dgm:cxn modelId="{ECD30C74-6DD2-4BFC-AFE9-989C1DD3AD8C}" type="presParOf" srcId="{DCE98858-F163-40F5-A7ED-79E914998534}" destId="{3BF72071-BAE7-489C-89B5-21C5D7B7C1F2}" srcOrd="1" destOrd="0" presId="urn:microsoft.com/office/officeart/2005/8/layout/orgChart1"/>
    <dgm:cxn modelId="{C94B7967-C821-4435-BEB3-7F6E50E9A448}" type="presParOf" srcId="{3BF72071-BAE7-489C-89B5-21C5D7B7C1F2}" destId="{423291FF-E151-4344-9CE2-D560AE5F92C8}" srcOrd="0" destOrd="0" presId="urn:microsoft.com/office/officeart/2005/8/layout/orgChart1"/>
    <dgm:cxn modelId="{293D35B2-2183-459F-A276-FDCFDE10F8FF}" type="presParOf" srcId="{3BF72071-BAE7-489C-89B5-21C5D7B7C1F2}" destId="{B2D78497-2C79-4809-B8A5-C9699968D7E4}" srcOrd="1" destOrd="0" presId="urn:microsoft.com/office/officeart/2005/8/layout/orgChart1"/>
    <dgm:cxn modelId="{3CA47764-AE8E-4AFC-9457-725ED20528DF}" type="presParOf" srcId="{B2D78497-2C79-4809-B8A5-C9699968D7E4}" destId="{486B5092-EC9C-42A0-9018-1A8E4488E795}" srcOrd="0" destOrd="0" presId="urn:microsoft.com/office/officeart/2005/8/layout/orgChart1"/>
    <dgm:cxn modelId="{73CA8EDC-1237-424C-A116-81474E2641C4}" type="presParOf" srcId="{486B5092-EC9C-42A0-9018-1A8E4488E795}" destId="{8F64AF94-CDED-49BC-B0FF-D79E66DEF69C}" srcOrd="0" destOrd="0" presId="urn:microsoft.com/office/officeart/2005/8/layout/orgChart1"/>
    <dgm:cxn modelId="{4B336A6F-286E-49BE-BBFD-5C23F0D15C4D}" type="presParOf" srcId="{486B5092-EC9C-42A0-9018-1A8E4488E795}" destId="{264457B5-4520-4E7A-A2A7-CC1DCD98F7F7}" srcOrd="1" destOrd="0" presId="urn:microsoft.com/office/officeart/2005/8/layout/orgChart1"/>
    <dgm:cxn modelId="{E08DDEE0-ADAB-4965-842D-7CBC78A246D8}" type="presParOf" srcId="{B2D78497-2C79-4809-B8A5-C9699968D7E4}" destId="{D5938890-0B74-4133-BDF0-72A842BA1400}" srcOrd="1" destOrd="0" presId="urn:microsoft.com/office/officeart/2005/8/layout/orgChart1"/>
    <dgm:cxn modelId="{D5CFE97E-716E-4B26-9720-06AF24627586}" type="presParOf" srcId="{D5938890-0B74-4133-BDF0-72A842BA1400}" destId="{DA848FF5-8D7C-47E3-B9FA-58F9BE3BFD4A}" srcOrd="0" destOrd="0" presId="urn:microsoft.com/office/officeart/2005/8/layout/orgChart1"/>
    <dgm:cxn modelId="{60E86141-FA3F-4569-A1CA-B31251EC80B0}" type="presParOf" srcId="{D5938890-0B74-4133-BDF0-72A842BA1400}" destId="{0AF24EC2-01BC-477B-86BA-B49040557EBD}" srcOrd="1" destOrd="0" presId="urn:microsoft.com/office/officeart/2005/8/layout/orgChart1"/>
    <dgm:cxn modelId="{C3041A6A-149E-4A05-8733-ED4060D3CD91}" type="presParOf" srcId="{0AF24EC2-01BC-477B-86BA-B49040557EBD}" destId="{E0231860-69B6-414E-A2E5-4F67200157F2}" srcOrd="0" destOrd="0" presId="urn:microsoft.com/office/officeart/2005/8/layout/orgChart1"/>
    <dgm:cxn modelId="{4D57B01A-EA0D-4236-9C71-2795DC737877}" type="presParOf" srcId="{E0231860-69B6-414E-A2E5-4F67200157F2}" destId="{F219ADBE-EB7E-4237-99FF-D2E1DFEC37A3}" srcOrd="0" destOrd="0" presId="urn:microsoft.com/office/officeart/2005/8/layout/orgChart1"/>
    <dgm:cxn modelId="{C5281FE0-F453-4D42-98F8-809D901DBE52}" type="presParOf" srcId="{E0231860-69B6-414E-A2E5-4F67200157F2}" destId="{B9490E12-50E1-4F5F-9FFD-E91F68492402}" srcOrd="1" destOrd="0" presId="urn:microsoft.com/office/officeart/2005/8/layout/orgChart1"/>
    <dgm:cxn modelId="{3C6A47B3-85E6-4A7D-B830-65394EAF21E6}" type="presParOf" srcId="{0AF24EC2-01BC-477B-86BA-B49040557EBD}" destId="{0C90C046-8A02-4F7F-9648-7E96B109CB33}" srcOrd="1" destOrd="0" presId="urn:microsoft.com/office/officeart/2005/8/layout/orgChart1"/>
    <dgm:cxn modelId="{2117C990-B074-4857-9EA9-385BE5B72EA8}" type="presParOf" srcId="{0C90C046-8A02-4F7F-9648-7E96B109CB33}" destId="{05032899-7FCE-4726-84E5-D0300A3661F9}" srcOrd="0" destOrd="0" presId="urn:microsoft.com/office/officeart/2005/8/layout/orgChart1"/>
    <dgm:cxn modelId="{9EEC1E20-6BCB-4C80-9304-409FA4243504}" type="presParOf" srcId="{0C90C046-8A02-4F7F-9648-7E96B109CB33}" destId="{B7F3DEEA-35D8-4C58-97F3-AB34EB555C5E}" srcOrd="1" destOrd="0" presId="urn:microsoft.com/office/officeart/2005/8/layout/orgChart1"/>
    <dgm:cxn modelId="{6C7FE7BF-0979-4F2E-A1BF-D70F39787B58}" type="presParOf" srcId="{B7F3DEEA-35D8-4C58-97F3-AB34EB555C5E}" destId="{1F623C57-8192-4207-9946-7B2FB0DF29D2}" srcOrd="0" destOrd="0" presId="urn:microsoft.com/office/officeart/2005/8/layout/orgChart1"/>
    <dgm:cxn modelId="{F6AD79A4-4147-47D0-A9A5-EFDC6A4E7BBB}" type="presParOf" srcId="{1F623C57-8192-4207-9946-7B2FB0DF29D2}" destId="{7CBB4AE2-2CD0-45A3-85F0-449C6A93473C}" srcOrd="0" destOrd="0" presId="urn:microsoft.com/office/officeart/2005/8/layout/orgChart1"/>
    <dgm:cxn modelId="{5BEFDDEA-8FE6-4837-A718-89C98A50C20E}" type="presParOf" srcId="{1F623C57-8192-4207-9946-7B2FB0DF29D2}" destId="{DC008E46-9B85-4209-B686-BABDF78AF9F2}" srcOrd="1" destOrd="0" presId="urn:microsoft.com/office/officeart/2005/8/layout/orgChart1"/>
    <dgm:cxn modelId="{5421F830-A38C-40A3-A7B3-943E6DE0F33D}" type="presParOf" srcId="{B7F3DEEA-35D8-4C58-97F3-AB34EB555C5E}" destId="{FDBF1B9A-38A0-47E9-9E01-192BAB7CEC08}" srcOrd="1" destOrd="0" presId="urn:microsoft.com/office/officeart/2005/8/layout/orgChart1"/>
    <dgm:cxn modelId="{FB424F03-FBD1-459A-885A-5706D41913C9}" type="presParOf" srcId="{B7F3DEEA-35D8-4C58-97F3-AB34EB555C5E}" destId="{098CE48F-C516-4E77-A665-DB68BB0E468A}" srcOrd="2" destOrd="0" presId="urn:microsoft.com/office/officeart/2005/8/layout/orgChart1"/>
    <dgm:cxn modelId="{90E8BE09-FAE9-45B4-BF22-AADD4775177D}" type="presParOf" srcId="{0C90C046-8A02-4F7F-9648-7E96B109CB33}" destId="{0A0268D4-6292-48B7-A9B2-E39B9FD9E376}" srcOrd="2" destOrd="0" presId="urn:microsoft.com/office/officeart/2005/8/layout/orgChart1"/>
    <dgm:cxn modelId="{FA7233DC-337D-400A-A38E-08EDDFF5A099}" type="presParOf" srcId="{0C90C046-8A02-4F7F-9648-7E96B109CB33}" destId="{5FA75C15-B756-4268-9556-A1E44C05EF46}" srcOrd="3" destOrd="0" presId="urn:microsoft.com/office/officeart/2005/8/layout/orgChart1"/>
    <dgm:cxn modelId="{F9CB8A4A-1E86-49AB-B613-320D5A53E0F0}" type="presParOf" srcId="{5FA75C15-B756-4268-9556-A1E44C05EF46}" destId="{47F4DF38-3BAB-4248-B1AE-F5E6CFF3E9E0}" srcOrd="0" destOrd="0" presId="urn:microsoft.com/office/officeart/2005/8/layout/orgChart1"/>
    <dgm:cxn modelId="{995FF9A7-FD6E-43A6-82A4-157A7604F4DE}" type="presParOf" srcId="{47F4DF38-3BAB-4248-B1AE-F5E6CFF3E9E0}" destId="{44A30E9B-5E90-4C86-A060-124CDA94D7D8}" srcOrd="0" destOrd="0" presId="urn:microsoft.com/office/officeart/2005/8/layout/orgChart1"/>
    <dgm:cxn modelId="{577343B2-F306-4510-8830-A50BC143B345}" type="presParOf" srcId="{47F4DF38-3BAB-4248-B1AE-F5E6CFF3E9E0}" destId="{012F512C-D49F-4DFB-8DD6-2A4C242AEFAB}" srcOrd="1" destOrd="0" presId="urn:microsoft.com/office/officeart/2005/8/layout/orgChart1"/>
    <dgm:cxn modelId="{3E8FBA16-4B48-4292-855F-6DF0E40BD486}" type="presParOf" srcId="{5FA75C15-B756-4268-9556-A1E44C05EF46}" destId="{4AF2A41D-9A21-456E-B7AD-0697919F516A}" srcOrd="1" destOrd="0" presId="urn:microsoft.com/office/officeart/2005/8/layout/orgChart1"/>
    <dgm:cxn modelId="{AB504562-0058-42CC-AB95-D1C562234D50}" type="presParOf" srcId="{5FA75C15-B756-4268-9556-A1E44C05EF46}" destId="{AC0DEC7A-87BF-4684-8828-D17F45B39985}" srcOrd="2" destOrd="0" presId="urn:microsoft.com/office/officeart/2005/8/layout/orgChart1"/>
    <dgm:cxn modelId="{6CA88CA0-549C-4976-A120-7290FBCE6E8E}" type="presParOf" srcId="{0AF24EC2-01BC-477B-86BA-B49040557EBD}" destId="{BDBF7A77-AAA5-4C07-86A6-051DA189EC34}" srcOrd="2" destOrd="0" presId="urn:microsoft.com/office/officeart/2005/8/layout/orgChart1"/>
    <dgm:cxn modelId="{DE6778D0-2712-443E-A500-74B184C1848F}" type="presParOf" srcId="{D5938890-0B74-4133-BDF0-72A842BA1400}" destId="{0B2C71C7-3277-4EC1-AAD0-57403835EE4A}" srcOrd="2" destOrd="0" presId="urn:microsoft.com/office/officeart/2005/8/layout/orgChart1"/>
    <dgm:cxn modelId="{0D5370A6-51F5-4B33-BF72-533FDD0CEC79}" type="presParOf" srcId="{D5938890-0B74-4133-BDF0-72A842BA1400}" destId="{A780F9BD-EDB5-4150-BA01-D06131345A53}" srcOrd="3" destOrd="0" presId="urn:microsoft.com/office/officeart/2005/8/layout/orgChart1"/>
    <dgm:cxn modelId="{0132F385-431C-4276-9669-E0DDCA13E96E}" type="presParOf" srcId="{A780F9BD-EDB5-4150-BA01-D06131345A53}" destId="{D4AD54BA-3CFC-4212-8580-25FBE09C800C}" srcOrd="0" destOrd="0" presId="urn:microsoft.com/office/officeart/2005/8/layout/orgChart1"/>
    <dgm:cxn modelId="{DD59B3AD-CB94-4FB1-8370-04F729F0FA47}" type="presParOf" srcId="{D4AD54BA-3CFC-4212-8580-25FBE09C800C}" destId="{E55D34C6-67F0-49AB-A175-234A5BB59217}" srcOrd="0" destOrd="0" presId="urn:microsoft.com/office/officeart/2005/8/layout/orgChart1"/>
    <dgm:cxn modelId="{8E765D1E-C972-44EB-9EC9-3D9386FAD06F}" type="presParOf" srcId="{D4AD54BA-3CFC-4212-8580-25FBE09C800C}" destId="{CE433282-7366-4B4C-BEFF-DF506699094A}" srcOrd="1" destOrd="0" presId="urn:microsoft.com/office/officeart/2005/8/layout/orgChart1"/>
    <dgm:cxn modelId="{F5457D68-C613-4913-9318-7D5A35D1AD39}" type="presParOf" srcId="{A780F9BD-EDB5-4150-BA01-D06131345A53}" destId="{ED0B6C36-9468-4B55-88A9-17C7DDE0BC11}" srcOrd="1" destOrd="0" presId="urn:microsoft.com/office/officeart/2005/8/layout/orgChart1"/>
    <dgm:cxn modelId="{2007D8C1-4069-49C4-B296-37DA994D2C82}" type="presParOf" srcId="{ED0B6C36-9468-4B55-88A9-17C7DDE0BC11}" destId="{39C96673-1102-47D6-8394-881BB96E0E21}" srcOrd="0" destOrd="0" presId="urn:microsoft.com/office/officeart/2005/8/layout/orgChart1"/>
    <dgm:cxn modelId="{3C9C1D7A-F54F-48C9-B355-594067063F7A}" type="presParOf" srcId="{ED0B6C36-9468-4B55-88A9-17C7DDE0BC11}" destId="{07A43541-422E-4896-BCDB-AC7ACCD8AA49}" srcOrd="1" destOrd="0" presId="urn:microsoft.com/office/officeart/2005/8/layout/orgChart1"/>
    <dgm:cxn modelId="{A6EBE54E-8094-4052-9FB0-5F42ADB687BC}" type="presParOf" srcId="{07A43541-422E-4896-BCDB-AC7ACCD8AA49}" destId="{35456564-932A-4A4D-8133-BB596810A2BF}" srcOrd="0" destOrd="0" presId="urn:microsoft.com/office/officeart/2005/8/layout/orgChart1"/>
    <dgm:cxn modelId="{B2A1449A-1DF7-485D-8097-B87861170467}" type="presParOf" srcId="{35456564-932A-4A4D-8133-BB596810A2BF}" destId="{8CC5F674-EE0E-40AB-970C-FD027CDC0CA5}" srcOrd="0" destOrd="0" presId="urn:microsoft.com/office/officeart/2005/8/layout/orgChart1"/>
    <dgm:cxn modelId="{7B9A7910-5CCB-4A98-A57F-2DAEB1E82A3A}" type="presParOf" srcId="{35456564-932A-4A4D-8133-BB596810A2BF}" destId="{D305F080-2C2C-4BBE-9AB1-9D346A6794CF}" srcOrd="1" destOrd="0" presId="urn:microsoft.com/office/officeart/2005/8/layout/orgChart1"/>
    <dgm:cxn modelId="{D451DFA1-D1A3-42C2-B89A-926AE77AF584}" type="presParOf" srcId="{07A43541-422E-4896-BCDB-AC7ACCD8AA49}" destId="{3CFD7348-3009-41F4-A44B-FB778E5BF443}" srcOrd="1" destOrd="0" presId="urn:microsoft.com/office/officeart/2005/8/layout/orgChart1"/>
    <dgm:cxn modelId="{FBC424DC-CFD8-4C60-8C55-15B4C2862BB3}" type="presParOf" srcId="{07A43541-422E-4896-BCDB-AC7ACCD8AA49}" destId="{86111773-FC43-45C5-B95E-8B673ACC421C}" srcOrd="2" destOrd="0" presId="urn:microsoft.com/office/officeart/2005/8/layout/orgChart1"/>
    <dgm:cxn modelId="{EEEA9E28-65BD-4CCB-8C95-1E8A1485C083}" type="presParOf" srcId="{ED0B6C36-9468-4B55-88A9-17C7DDE0BC11}" destId="{A8820CE8-A0F7-4D02-95F5-E2CABD381C44}" srcOrd="2" destOrd="0" presId="urn:microsoft.com/office/officeart/2005/8/layout/orgChart1"/>
    <dgm:cxn modelId="{A01315E8-F32E-4E36-883E-FEFC02F9E030}" type="presParOf" srcId="{ED0B6C36-9468-4B55-88A9-17C7DDE0BC11}" destId="{097DC05D-925C-4C89-B4C9-80216EC855C1}" srcOrd="3" destOrd="0" presId="urn:microsoft.com/office/officeart/2005/8/layout/orgChart1"/>
    <dgm:cxn modelId="{D1A28B05-FFEA-4A79-B8E5-46493F7EB097}" type="presParOf" srcId="{097DC05D-925C-4C89-B4C9-80216EC855C1}" destId="{1A85A4BB-F861-4EE9-8951-D16A2A89A588}" srcOrd="0" destOrd="0" presId="urn:microsoft.com/office/officeart/2005/8/layout/orgChart1"/>
    <dgm:cxn modelId="{EE3EB9A0-62F8-49F2-BB1B-76FCADE07832}" type="presParOf" srcId="{1A85A4BB-F861-4EE9-8951-D16A2A89A588}" destId="{8B26F0E8-2474-4590-B96E-79489ACAD8B0}" srcOrd="0" destOrd="0" presId="urn:microsoft.com/office/officeart/2005/8/layout/orgChart1"/>
    <dgm:cxn modelId="{F2909615-B8D6-4BB2-9939-280FAAB0C31D}" type="presParOf" srcId="{1A85A4BB-F861-4EE9-8951-D16A2A89A588}" destId="{E37BEC4E-6DEF-463D-9189-44A32032DD49}" srcOrd="1" destOrd="0" presId="urn:microsoft.com/office/officeart/2005/8/layout/orgChart1"/>
    <dgm:cxn modelId="{5C2321F6-339D-4BDA-ACCD-4F991D60E821}" type="presParOf" srcId="{097DC05D-925C-4C89-B4C9-80216EC855C1}" destId="{0CC1AC74-378E-4373-AB84-467CC6A5064F}" srcOrd="1" destOrd="0" presId="urn:microsoft.com/office/officeart/2005/8/layout/orgChart1"/>
    <dgm:cxn modelId="{094AA225-E4A9-401C-941B-25D546945B28}" type="presParOf" srcId="{097DC05D-925C-4C89-B4C9-80216EC855C1}" destId="{B3792C9C-57E0-4FA4-988E-131BCEC39828}" srcOrd="2" destOrd="0" presId="urn:microsoft.com/office/officeart/2005/8/layout/orgChart1"/>
    <dgm:cxn modelId="{9545B889-E3CF-46F2-935E-02FA2961E5C4}" type="presParOf" srcId="{A780F9BD-EDB5-4150-BA01-D06131345A53}" destId="{03E9E7C0-918A-4D08-B020-C290ED5403E4}" srcOrd="2" destOrd="0" presId="urn:microsoft.com/office/officeart/2005/8/layout/orgChart1"/>
    <dgm:cxn modelId="{6749B0AE-B404-4233-9B21-3A90A77222EA}" type="presParOf" srcId="{B2D78497-2C79-4809-B8A5-C9699968D7E4}" destId="{90AD1992-B9BA-4A6A-A423-5F0F854B3051}" srcOrd="2" destOrd="0" presId="urn:microsoft.com/office/officeart/2005/8/layout/orgChart1"/>
    <dgm:cxn modelId="{1D771EC4-9E87-4A42-8FD3-87A86BD44D8B}" type="presParOf" srcId="{3BF72071-BAE7-489C-89B5-21C5D7B7C1F2}" destId="{9F1CF471-9BDC-411C-AB4C-C400B6E45DD6}" srcOrd="2" destOrd="0" presId="urn:microsoft.com/office/officeart/2005/8/layout/orgChart1"/>
    <dgm:cxn modelId="{E65BD2E5-0248-4DEA-8A42-F811B33BE123}" type="presParOf" srcId="{3BF72071-BAE7-489C-89B5-21C5D7B7C1F2}" destId="{4E641237-4F25-4619-88A9-8CA164C86982}" srcOrd="3" destOrd="0" presId="urn:microsoft.com/office/officeart/2005/8/layout/orgChart1"/>
    <dgm:cxn modelId="{17C96019-F98F-4907-88D5-6DF505377D23}" type="presParOf" srcId="{4E641237-4F25-4619-88A9-8CA164C86982}" destId="{565EDFC1-29AE-4AB8-B66B-627C5F9F6FEC}" srcOrd="0" destOrd="0" presId="urn:microsoft.com/office/officeart/2005/8/layout/orgChart1"/>
    <dgm:cxn modelId="{5AFB3BCF-6F5A-4E33-B5C2-63871542472A}" type="presParOf" srcId="{565EDFC1-29AE-4AB8-B66B-627C5F9F6FEC}" destId="{E13E005F-EB59-4822-926F-099620CF7D59}" srcOrd="0" destOrd="0" presId="urn:microsoft.com/office/officeart/2005/8/layout/orgChart1"/>
    <dgm:cxn modelId="{52E7A74C-C069-436B-9D2E-84EF038537C8}" type="presParOf" srcId="{565EDFC1-29AE-4AB8-B66B-627C5F9F6FEC}" destId="{AEAA0CF1-2AD8-4565-B49E-708EB08D2FE5}" srcOrd="1" destOrd="0" presId="urn:microsoft.com/office/officeart/2005/8/layout/orgChart1"/>
    <dgm:cxn modelId="{344DBB07-BE19-47FD-B9F3-61A477F27214}" type="presParOf" srcId="{4E641237-4F25-4619-88A9-8CA164C86982}" destId="{AE50A458-DA1C-492A-BCA4-4258D60D25E3}" srcOrd="1" destOrd="0" presId="urn:microsoft.com/office/officeart/2005/8/layout/orgChart1"/>
    <dgm:cxn modelId="{B5846F9F-6859-47D9-9E92-E9450AB99E43}" type="presParOf" srcId="{AE50A458-DA1C-492A-BCA4-4258D60D25E3}" destId="{8C12BF58-C498-44E1-98A4-3108A9D180A4}" srcOrd="0" destOrd="0" presId="urn:microsoft.com/office/officeart/2005/8/layout/orgChart1"/>
    <dgm:cxn modelId="{FF03D44E-4F45-4E4C-B20F-28DCEA10C928}" type="presParOf" srcId="{AE50A458-DA1C-492A-BCA4-4258D60D25E3}" destId="{55998BB0-895E-4CE0-9368-C87BB2C5AF9A}" srcOrd="1" destOrd="0" presId="urn:microsoft.com/office/officeart/2005/8/layout/orgChart1"/>
    <dgm:cxn modelId="{3454361E-0233-4EC9-89A9-218E1A5F0DDD}" type="presParOf" srcId="{55998BB0-895E-4CE0-9368-C87BB2C5AF9A}" destId="{88FE2847-EA61-4F43-B68F-9503290C6905}" srcOrd="0" destOrd="0" presId="urn:microsoft.com/office/officeart/2005/8/layout/orgChart1"/>
    <dgm:cxn modelId="{A0107FEC-7151-48B4-987D-BBA88E3FC756}" type="presParOf" srcId="{88FE2847-EA61-4F43-B68F-9503290C6905}" destId="{60C9B560-F2BA-485F-A26B-EE6F904A1A0B}" srcOrd="0" destOrd="0" presId="urn:microsoft.com/office/officeart/2005/8/layout/orgChart1"/>
    <dgm:cxn modelId="{FA73B3C2-7481-409B-B473-93F09F6E5868}" type="presParOf" srcId="{88FE2847-EA61-4F43-B68F-9503290C6905}" destId="{5DFB02F7-7C2D-4646-BDC7-8EE2E0F53484}" srcOrd="1" destOrd="0" presId="urn:microsoft.com/office/officeart/2005/8/layout/orgChart1"/>
    <dgm:cxn modelId="{09B62080-1C09-4859-93E5-9802EFE81395}" type="presParOf" srcId="{55998BB0-895E-4CE0-9368-C87BB2C5AF9A}" destId="{7D2112B9-223C-496A-ACE9-7EC1B81D806A}" srcOrd="1" destOrd="0" presId="urn:microsoft.com/office/officeart/2005/8/layout/orgChart1"/>
    <dgm:cxn modelId="{16AC29C2-2099-49A7-A01A-AB8B60587544}" type="presParOf" srcId="{7D2112B9-223C-496A-ACE9-7EC1B81D806A}" destId="{355FDAEF-501F-4A71-8B74-91EF407CD59D}" srcOrd="0" destOrd="0" presId="urn:microsoft.com/office/officeart/2005/8/layout/orgChart1"/>
    <dgm:cxn modelId="{37929034-4FBD-4F1A-94B2-5D7BFE147417}" type="presParOf" srcId="{7D2112B9-223C-496A-ACE9-7EC1B81D806A}" destId="{F4299DA0-812B-43F3-B19E-AD8203448BB6}" srcOrd="1" destOrd="0" presId="urn:microsoft.com/office/officeart/2005/8/layout/orgChart1"/>
    <dgm:cxn modelId="{58B4DE29-A500-4DAB-AE20-66731F618DFF}" type="presParOf" srcId="{F4299DA0-812B-43F3-B19E-AD8203448BB6}" destId="{57C00616-8E73-4062-8F06-37A914061383}" srcOrd="0" destOrd="0" presId="urn:microsoft.com/office/officeart/2005/8/layout/orgChart1"/>
    <dgm:cxn modelId="{FD596152-8084-4346-A33E-CBDE1BDF2932}" type="presParOf" srcId="{57C00616-8E73-4062-8F06-37A914061383}" destId="{C96A966A-7A7E-4A11-BB50-0C5422A1C0C3}" srcOrd="0" destOrd="0" presId="urn:microsoft.com/office/officeart/2005/8/layout/orgChart1"/>
    <dgm:cxn modelId="{B6D61345-551F-4758-902D-434124BE5F75}" type="presParOf" srcId="{57C00616-8E73-4062-8F06-37A914061383}" destId="{8CC6157E-EEA3-4101-9E0A-98A6BDB36AEE}" srcOrd="1" destOrd="0" presId="urn:microsoft.com/office/officeart/2005/8/layout/orgChart1"/>
    <dgm:cxn modelId="{9AB20316-109B-4BA3-A99D-63B7E16AD9C9}" type="presParOf" srcId="{F4299DA0-812B-43F3-B19E-AD8203448BB6}" destId="{F4C25C21-24C7-4AC8-9078-335F6A9D71A0}" srcOrd="1" destOrd="0" presId="urn:microsoft.com/office/officeart/2005/8/layout/orgChart1"/>
    <dgm:cxn modelId="{BB38DDAC-C06D-4EDE-8A29-24280B5EDDFA}" type="presParOf" srcId="{F4299DA0-812B-43F3-B19E-AD8203448BB6}" destId="{AD1787AC-1961-41F0-91CF-AA9CFAF66C3D}" srcOrd="2" destOrd="0" presId="urn:microsoft.com/office/officeart/2005/8/layout/orgChart1"/>
    <dgm:cxn modelId="{E668AC65-B37F-439F-A77C-7C915BDAB21C}" type="presParOf" srcId="{7D2112B9-223C-496A-ACE9-7EC1B81D806A}" destId="{791E5FE0-EDB2-4A42-A1AF-E620B855540F}" srcOrd="2" destOrd="0" presId="urn:microsoft.com/office/officeart/2005/8/layout/orgChart1"/>
    <dgm:cxn modelId="{BD049CF7-EE66-45C4-9092-D2AEEC7AC4E6}" type="presParOf" srcId="{7D2112B9-223C-496A-ACE9-7EC1B81D806A}" destId="{25FE9DC9-5435-4452-BFAA-5684BA67F96D}" srcOrd="3" destOrd="0" presId="urn:microsoft.com/office/officeart/2005/8/layout/orgChart1"/>
    <dgm:cxn modelId="{1DDDB419-BA1A-4051-BBCD-5CF074A4C1E5}" type="presParOf" srcId="{25FE9DC9-5435-4452-BFAA-5684BA67F96D}" destId="{2E233C89-0431-486F-99F7-953AAF9F6DBB}" srcOrd="0" destOrd="0" presId="urn:microsoft.com/office/officeart/2005/8/layout/orgChart1"/>
    <dgm:cxn modelId="{C04A0D8A-E2EB-4E6F-8199-677E20CA35B2}" type="presParOf" srcId="{2E233C89-0431-486F-99F7-953AAF9F6DBB}" destId="{0F69A441-738D-4B1E-B99B-1197D746A18C}" srcOrd="0" destOrd="0" presId="urn:microsoft.com/office/officeart/2005/8/layout/orgChart1"/>
    <dgm:cxn modelId="{14993044-AF49-4523-B30A-AA5106BE6F6D}" type="presParOf" srcId="{2E233C89-0431-486F-99F7-953AAF9F6DBB}" destId="{B5D23A99-4495-4C94-982D-540FDED510D0}" srcOrd="1" destOrd="0" presId="urn:microsoft.com/office/officeart/2005/8/layout/orgChart1"/>
    <dgm:cxn modelId="{20054F8B-0EBB-44A4-9380-C629A368DDBF}" type="presParOf" srcId="{25FE9DC9-5435-4452-BFAA-5684BA67F96D}" destId="{5C326DE6-FE95-4EE1-83DA-FD75F7D7A5FA}" srcOrd="1" destOrd="0" presId="urn:microsoft.com/office/officeart/2005/8/layout/orgChart1"/>
    <dgm:cxn modelId="{23B7DB6B-9159-4EAE-9C38-E1430CB3C22B}" type="presParOf" srcId="{25FE9DC9-5435-4452-BFAA-5684BA67F96D}" destId="{F2A47D35-514B-4C85-9EB3-AC0505EF29ED}" srcOrd="2" destOrd="0" presId="urn:microsoft.com/office/officeart/2005/8/layout/orgChart1"/>
    <dgm:cxn modelId="{042D64B8-B894-4ACD-8B98-0E8291A768BF}" type="presParOf" srcId="{55998BB0-895E-4CE0-9368-C87BB2C5AF9A}" destId="{913E6BB9-6CD1-47CB-A99B-D59E741B3A9D}" srcOrd="2" destOrd="0" presId="urn:microsoft.com/office/officeart/2005/8/layout/orgChart1"/>
    <dgm:cxn modelId="{B69E5386-B83D-4DC9-9746-10B9A7782D4C}" type="presParOf" srcId="{AE50A458-DA1C-492A-BCA4-4258D60D25E3}" destId="{73D513A1-5085-4CD9-9204-7DFD34CF8F3A}" srcOrd="2" destOrd="0" presId="urn:microsoft.com/office/officeart/2005/8/layout/orgChart1"/>
    <dgm:cxn modelId="{D27C9CE6-8C7B-4E23-A26F-EE142ACF7FA3}" type="presParOf" srcId="{AE50A458-DA1C-492A-BCA4-4258D60D25E3}" destId="{84F09E85-AB51-4E7C-B1CB-66CD5BCD70CB}" srcOrd="3" destOrd="0" presId="urn:microsoft.com/office/officeart/2005/8/layout/orgChart1"/>
    <dgm:cxn modelId="{45FF1A48-52C4-40FE-97AA-EE6103F0184F}" type="presParOf" srcId="{84F09E85-AB51-4E7C-B1CB-66CD5BCD70CB}" destId="{9A004E1A-B439-40E1-AE8C-E61B66E625CD}" srcOrd="0" destOrd="0" presId="urn:microsoft.com/office/officeart/2005/8/layout/orgChart1"/>
    <dgm:cxn modelId="{A9D70CD0-319F-4397-8FFE-7224842B62B7}" type="presParOf" srcId="{9A004E1A-B439-40E1-AE8C-E61B66E625CD}" destId="{EF38FFB1-CB6A-4CF3-AD9C-FEFC0C881974}" srcOrd="0" destOrd="0" presId="urn:microsoft.com/office/officeart/2005/8/layout/orgChart1"/>
    <dgm:cxn modelId="{E6A146E2-2676-497F-B68A-2472BC47DE10}" type="presParOf" srcId="{9A004E1A-B439-40E1-AE8C-E61B66E625CD}" destId="{8AFE9945-B4DE-42EB-A531-55213541871C}" srcOrd="1" destOrd="0" presId="urn:microsoft.com/office/officeart/2005/8/layout/orgChart1"/>
    <dgm:cxn modelId="{3A5BF327-C2AA-404F-BCBD-812E970515A6}" type="presParOf" srcId="{84F09E85-AB51-4E7C-B1CB-66CD5BCD70CB}" destId="{66381EBC-B313-49B9-8E58-98B1ECEBFEA9}" srcOrd="1" destOrd="0" presId="urn:microsoft.com/office/officeart/2005/8/layout/orgChart1"/>
    <dgm:cxn modelId="{99472188-D86D-4B4E-BD1F-0CFCF1B0D8A5}" type="presParOf" srcId="{66381EBC-B313-49B9-8E58-98B1ECEBFEA9}" destId="{E2748776-B935-4B46-8273-D5838E56CE18}" srcOrd="0" destOrd="0" presId="urn:microsoft.com/office/officeart/2005/8/layout/orgChart1"/>
    <dgm:cxn modelId="{D586D2D7-33FB-4EB0-9727-101013FA905A}" type="presParOf" srcId="{66381EBC-B313-49B9-8E58-98B1ECEBFEA9}" destId="{BA2226F6-4710-4BE0-813F-80EA9DCA1056}" srcOrd="1" destOrd="0" presId="urn:microsoft.com/office/officeart/2005/8/layout/orgChart1"/>
    <dgm:cxn modelId="{B78314E9-B34A-4D90-BA5A-EAEE261228DB}" type="presParOf" srcId="{BA2226F6-4710-4BE0-813F-80EA9DCA1056}" destId="{FCB267D9-69A7-4778-9784-DF947E30AFFD}" srcOrd="0" destOrd="0" presId="urn:microsoft.com/office/officeart/2005/8/layout/orgChart1"/>
    <dgm:cxn modelId="{2C644AC7-5E84-4075-B465-74DD07BFA146}" type="presParOf" srcId="{FCB267D9-69A7-4778-9784-DF947E30AFFD}" destId="{8DE93EE8-A69D-473F-A494-775D5DF163D1}" srcOrd="0" destOrd="0" presId="urn:microsoft.com/office/officeart/2005/8/layout/orgChart1"/>
    <dgm:cxn modelId="{0C9CF898-A9B3-4823-92BF-B7D19C3F4B34}" type="presParOf" srcId="{FCB267D9-69A7-4778-9784-DF947E30AFFD}" destId="{022B9346-F4AD-4157-972C-CC29B41CA217}" srcOrd="1" destOrd="0" presId="urn:microsoft.com/office/officeart/2005/8/layout/orgChart1"/>
    <dgm:cxn modelId="{72BDFE0A-657A-49F6-923F-217FF7365358}" type="presParOf" srcId="{BA2226F6-4710-4BE0-813F-80EA9DCA1056}" destId="{CC459140-173B-4F74-8358-06E4D1174948}" srcOrd="1" destOrd="0" presId="urn:microsoft.com/office/officeart/2005/8/layout/orgChart1"/>
    <dgm:cxn modelId="{DF060E69-EF52-41EF-B267-D821D8EB1BDF}" type="presParOf" srcId="{BA2226F6-4710-4BE0-813F-80EA9DCA1056}" destId="{9A1A7AF9-4089-4A5E-9022-78E34D43BA9C}" srcOrd="2" destOrd="0" presId="urn:microsoft.com/office/officeart/2005/8/layout/orgChart1"/>
    <dgm:cxn modelId="{4CFC2CC9-7686-47ED-A6B8-B3909B8E5A8A}" type="presParOf" srcId="{66381EBC-B313-49B9-8E58-98B1ECEBFEA9}" destId="{3EA6DA25-F6F0-468F-8F75-F132DABB8673}" srcOrd="2" destOrd="0" presId="urn:microsoft.com/office/officeart/2005/8/layout/orgChart1"/>
    <dgm:cxn modelId="{8E59017E-0C21-4F20-935E-19507DABBCB8}" type="presParOf" srcId="{66381EBC-B313-49B9-8E58-98B1ECEBFEA9}" destId="{60A8B873-51AD-431A-BA9A-A9C9161BEAAC}" srcOrd="3" destOrd="0" presId="urn:microsoft.com/office/officeart/2005/8/layout/orgChart1"/>
    <dgm:cxn modelId="{A8BA9E5B-D720-4B75-A8C4-D7F49D70E763}" type="presParOf" srcId="{60A8B873-51AD-431A-BA9A-A9C9161BEAAC}" destId="{AD18706C-F0D3-4C5E-86FE-A43D1CF6E9D8}" srcOrd="0" destOrd="0" presId="urn:microsoft.com/office/officeart/2005/8/layout/orgChart1"/>
    <dgm:cxn modelId="{BB50200C-F797-4149-B952-DA3BFE6F73C6}" type="presParOf" srcId="{AD18706C-F0D3-4C5E-86FE-A43D1CF6E9D8}" destId="{2BBE8165-BDB1-4254-90D4-B0D4B9163BAF}" srcOrd="0" destOrd="0" presId="urn:microsoft.com/office/officeart/2005/8/layout/orgChart1"/>
    <dgm:cxn modelId="{BCF22845-3B1C-4997-B8EE-FF9C04D4BE75}" type="presParOf" srcId="{AD18706C-F0D3-4C5E-86FE-A43D1CF6E9D8}" destId="{66DB1DAB-9347-4B88-B95B-45DE741527BB}" srcOrd="1" destOrd="0" presId="urn:microsoft.com/office/officeart/2005/8/layout/orgChart1"/>
    <dgm:cxn modelId="{4D1B8A10-F9FE-4F54-BA5D-40A9D69CA2FA}" type="presParOf" srcId="{60A8B873-51AD-431A-BA9A-A9C9161BEAAC}" destId="{8FEC551F-80DD-456A-AF05-7DEE485E4EAB}" srcOrd="1" destOrd="0" presId="urn:microsoft.com/office/officeart/2005/8/layout/orgChart1"/>
    <dgm:cxn modelId="{5E73B09A-FC65-4B9D-BCA6-93BCA13A6140}" type="presParOf" srcId="{60A8B873-51AD-431A-BA9A-A9C9161BEAAC}" destId="{1F8B3E11-4FF3-4907-8D3A-22D41F925FE3}" srcOrd="2" destOrd="0" presId="urn:microsoft.com/office/officeart/2005/8/layout/orgChart1"/>
    <dgm:cxn modelId="{D4E8C127-9EE4-454F-9B9B-8EE9BEF222FC}" type="presParOf" srcId="{84F09E85-AB51-4E7C-B1CB-66CD5BCD70CB}" destId="{497EE561-0F88-4FAA-9DEB-304CCC7CE478}" srcOrd="2" destOrd="0" presId="urn:microsoft.com/office/officeart/2005/8/layout/orgChart1"/>
    <dgm:cxn modelId="{CBE5B5AB-DFB1-4EFB-A160-20FF83A60CBD}" type="presParOf" srcId="{4E641237-4F25-4619-88A9-8CA164C86982}" destId="{26862017-B85C-4E1F-A976-6CC0A8EEB0A5}" srcOrd="2" destOrd="0" presId="urn:microsoft.com/office/officeart/2005/8/layout/orgChart1"/>
    <dgm:cxn modelId="{B2D3A515-D866-4BD2-A07F-2F9D8CFEB67F}" type="presParOf" srcId="{DCE98858-F163-40F5-A7ED-79E914998534}" destId="{45B77AD8-49C7-404F-805A-CF79B541FF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6DA25-F6F0-468F-8F75-F132DABB8673}">
      <dsp:nvSpPr>
        <dsp:cNvPr id="0" name=""/>
        <dsp:cNvSpPr/>
      </dsp:nvSpPr>
      <dsp:spPr>
        <a:xfrm>
          <a:off x="9165464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002"/>
              </a:lnTo>
              <a:lnTo>
                <a:pt x="115044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48776-B935-4B46-8273-D5838E56CE18}">
      <dsp:nvSpPr>
        <dsp:cNvPr id="0" name=""/>
        <dsp:cNvSpPr/>
      </dsp:nvSpPr>
      <dsp:spPr>
        <a:xfrm>
          <a:off x="9050420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115044" y="0"/>
              </a:moveTo>
              <a:lnTo>
                <a:pt x="115044" y="504002"/>
              </a:lnTo>
              <a:lnTo>
                <a:pt x="0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513A1-5085-4CD9-9204-7DFD34CF8F3A}">
      <dsp:nvSpPr>
        <dsp:cNvPr id="0" name=""/>
        <dsp:cNvSpPr/>
      </dsp:nvSpPr>
      <dsp:spPr>
        <a:xfrm>
          <a:off x="7839718" y="2460079"/>
          <a:ext cx="1325746" cy="230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44"/>
              </a:lnTo>
              <a:lnTo>
                <a:pt x="1325746" y="115044"/>
              </a:lnTo>
              <a:lnTo>
                <a:pt x="1325746" y="230088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E5FE0-EDB2-4A42-A1AF-E620B855540F}">
      <dsp:nvSpPr>
        <dsp:cNvPr id="0" name=""/>
        <dsp:cNvSpPr/>
      </dsp:nvSpPr>
      <dsp:spPr>
        <a:xfrm>
          <a:off x="6513972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002"/>
              </a:lnTo>
              <a:lnTo>
                <a:pt x="115044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FDAEF-501F-4A71-8B74-91EF407CD59D}">
      <dsp:nvSpPr>
        <dsp:cNvPr id="0" name=""/>
        <dsp:cNvSpPr/>
      </dsp:nvSpPr>
      <dsp:spPr>
        <a:xfrm>
          <a:off x="6398928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115044" y="0"/>
              </a:moveTo>
              <a:lnTo>
                <a:pt x="115044" y="504002"/>
              </a:lnTo>
              <a:lnTo>
                <a:pt x="0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2BF58-C498-44E1-98A4-3108A9D180A4}">
      <dsp:nvSpPr>
        <dsp:cNvPr id="0" name=""/>
        <dsp:cNvSpPr/>
      </dsp:nvSpPr>
      <dsp:spPr>
        <a:xfrm>
          <a:off x="6513972" y="2460079"/>
          <a:ext cx="1325746" cy="230088"/>
        </a:xfrm>
        <a:custGeom>
          <a:avLst/>
          <a:gdLst/>
          <a:ahLst/>
          <a:cxnLst/>
          <a:rect l="0" t="0" r="0" b="0"/>
          <a:pathLst>
            <a:path>
              <a:moveTo>
                <a:pt x="1325746" y="0"/>
              </a:moveTo>
              <a:lnTo>
                <a:pt x="1325746" y="115044"/>
              </a:lnTo>
              <a:lnTo>
                <a:pt x="0" y="115044"/>
              </a:lnTo>
              <a:lnTo>
                <a:pt x="0" y="230088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CF471-9BDC-411C-AB4C-C400B6E45DD6}">
      <dsp:nvSpPr>
        <dsp:cNvPr id="0" name=""/>
        <dsp:cNvSpPr/>
      </dsp:nvSpPr>
      <dsp:spPr>
        <a:xfrm>
          <a:off x="5188226" y="1682162"/>
          <a:ext cx="2651492" cy="230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44"/>
              </a:lnTo>
              <a:lnTo>
                <a:pt x="2651492" y="115044"/>
              </a:lnTo>
              <a:lnTo>
                <a:pt x="2651492" y="230088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20CE8-A0F7-4D02-95F5-E2CABD381C44}">
      <dsp:nvSpPr>
        <dsp:cNvPr id="0" name=""/>
        <dsp:cNvSpPr/>
      </dsp:nvSpPr>
      <dsp:spPr>
        <a:xfrm>
          <a:off x="3862479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002"/>
              </a:lnTo>
              <a:lnTo>
                <a:pt x="115044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96673-1102-47D6-8394-881BB96E0E21}">
      <dsp:nvSpPr>
        <dsp:cNvPr id="0" name=""/>
        <dsp:cNvSpPr/>
      </dsp:nvSpPr>
      <dsp:spPr>
        <a:xfrm>
          <a:off x="3747435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115044" y="0"/>
              </a:moveTo>
              <a:lnTo>
                <a:pt x="115044" y="504002"/>
              </a:lnTo>
              <a:lnTo>
                <a:pt x="0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C71C7-3277-4EC1-AAD0-57403835EE4A}">
      <dsp:nvSpPr>
        <dsp:cNvPr id="0" name=""/>
        <dsp:cNvSpPr/>
      </dsp:nvSpPr>
      <dsp:spPr>
        <a:xfrm>
          <a:off x="2536733" y="2460079"/>
          <a:ext cx="1325746" cy="230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44"/>
              </a:lnTo>
              <a:lnTo>
                <a:pt x="1325746" y="115044"/>
              </a:lnTo>
              <a:lnTo>
                <a:pt x="1325746" y="230088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268D4-6292-48B7-A9B2-E39B9FD9E376}">
      <dsp:nvSpPr>
        <dsp:cNvPr id="0" name=""/>
        <dsp:cNvSpPr/>
      </dsp:nvSpPr>
      <dsp:spPr>
        <a:xfrm>
          <a:off x="1210987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002"/>
              </a:lnTo>
              <a:lnTo>
                <a:pt x="115044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32899-7FCE-4726-84E5-D0300A3661F9}">
      <dsp:nvSpPr>
        <dsp:cNvPr id="0" name=""/>
        <dsp:cNvSpPr/>
      </dsp:nvSpPr>
      <dsp:spPr>
        <a:xfrm>
          <a:off x="1095943" y="3237996"/>
          <a:ext cx="115044" cy="504002"/>
        </a:xfrm>
        <a:custGeom>
          <a:avLst/>
          <a:gdLst/>
          <a:ahLst/>
          <a:cxnLst/>
          <a:rect l="0" t="0" r="0" b="0"/>
          <a:pathLst>
            <a:path>
              <a:moveTo>
                <a:pt x="115044" y="0"/>
              </a:moveTo>
              <a:lnTo>
                <a:pt x="115044" y="504002"/>
              </a:lnTo>
              <a:lnTo>
                <a:pt x="0" y="504002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8FF5-8D7C-47E3-B9FA-58F9BE3BFD4A}">
      <dsp:nvSpPr>
        <dsp:cNvPr id="0" name=""/>
        <dsp:cNvSpPr/>
      </dsp:nvSpPr>
      <dsp:spPr>
        <a:xfrm>
          <a:off x="1210987" y="2460079"/>
          <a:ext cx="1325746" cy="230088"/>
        </a:xfrm>
        <a:custGeom>
          <a:avLst/>
          <a:gdLst/>
          <a:ahLst/>
          <a:cxnLst/>
          <a:rect l="0" t="0" r="0" b="0"/>
          <a:pathLst>
            <a:path>
              <a:moveTo>
                <a:pt x="1325746" y="0"/>
              </a:moveTo>
              <a:lnTo>
                <a:pt x="1325746" y="115044"/>
              </a:lnTo>
              <a:lnTo>
                <a:pt x="0" y="115044"/>
              </a:lnTo>
              <a:lnTo>
                <a:pt x="0" y="230088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291FF-E151-4344-9CE2-D560AE5F92C8}">
      <dsp:nvSpPr>
        <dsp:cNvPr id="0" name=""/>
        <dsp:cNvSpPr/>
      </dsp:nvSpPr>
      <dsp:spPr>
        <a:xfrm>
          <a:off x="2536733" y="1682162"/>
          <a:ext cx="2651492" cy="230088"/>
        </a:xfrm>
        <a:custGeom>
          <a:avLst/>
          <a:gdLst/>
          <a:ahLst/>
          <a:cxnLst/>
          <a:rect l="0" t="0" r="0" b="0"/>
          <a:pathLst>
            <a:path>
              <a:moveTo>
                <a:pt x="2651492" y="0"/>
              </a:moveTo>
              <a:lnTo>
                <a:pt x="2651492" y="115044"/>
              </a:lnTo>
              <a:lnTo>
                <a:pt x="0" y="115044"/>
              </a:lnTo>
              <a:lnTo>
                <a:pt x="0" y="230088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17EB-13A6-47B2-89A6-060A1309C0FD}">
      <dsp:nvSpPr>
        <dsp:cNvPr id="0" name=""/>
        <dsp:cNvSpPr/>
      </dsp:nvSpPr>
      <dsp:spPr>
        <a:xfrm>
          <a:off x="4640396" y="1134333"/>
          <a:ext cx="1095658" cy="54782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 err="1"/>
            <a:t>Io</a:t>
          </a:r>
          <a:endParaRPr lang="es-ES" sz="900" kern="1200" dirty="0"/>
        </a:p>
      </dsp:txBody>
      <dsp:txXfrm>
        <a:off x="4640396" y="1134333"/>
        <a:ext cx="1095658" cy="547829"/>
      </dsp:txXfrm>
    </dsp:sp>
    <dsp:sp modelId="{8F64AF94-CDED-49BC-B0FF-D79E66DEF69C}">
      <dsp:nvSpPr>
        <dsp:cNvPr id="0" name=""/>
        <dsp:cNvSpPr/>
      </dsp:nvSpPr>
      <dsp:spPr>
        <a:xfrm>
          <a:off x="1988904" y="1912250"/>
          <a:ext cx="1095658" cy="54782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Papà</a:t>
          </a:r>
          <a:endParaRPr lang="es-ES" sz="900" kern="1200" dirty="0"/>
        </a:p>
      </dsp:txBody>
      <dsp:txXfrm>
        <a:off x="1988904" y="1912250"/>
        <a:ext cx="1095658" cy="547829"/>
      </dsp:txXfrm>
    </dsp:sp>
    <dsp:sp modelId="{F219ADBE-EB7E-4237-99FF-D2E1DFEC37A3}">
      <dsp:nvSpPr>
        <dsp:cNvPr id="0" name=""/>
        <dsp:cNvSpPr/>
      </dsp:nvSpPr>
      <dsp:spPr>
        <a:xfrm>
          <a:off x="663158" y="2690167"/>
          <a:ext cx="1095658" cy="5478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Nonno</a:t>
          </a:r>
          <a:r>
            <a:rPr lang="es-VE" sz="900" kern="1200" noProof="0" dirty="0"/>
            <a:t> paterno</a:t>
          </a:r>
          <a:endParaRPr lang="es-ES" sz="900" kern="1200" dirty="0"/>
        </a:p>
      </dsp:txBody>
      <dsp:txXfrm>
        <a:off x="663158" y="2690167"/>
        <a:ext cx="1095658" cy="547829"/>
      </dsp:txXfrm>
    </dsp:sp>
    <dsp:sp modelId="{7CBB4AE2-2CD0-45A3-85F0-449C6A93473C}">
      <dsp:nvSpPr>
        <dsp:cNvPr id="0" name=""/>
        <dsp:cNvSpPr/>
      </dsp:nvSpPr>
      <dsp:spPr>
        <a:xfrm>
          <a:off x="284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Il nonno paterno del padre</a:t>
          </a:r>
          <a:endParaRPr lang="es-ES" sz="900" kern="1200" dirty="0"/>
        </a:p>
      </dsp:txBody>
      <dsp:txXfrm>
        <a:off x="284" y="3468084"/>
        <a:ext cx="1095658" cy="547829"/>
      </dsp:txXfrm>
    </dsp:sp>
    <dsp:sp modelId="{44A30E9B-5E90-4C86-A060-124CDA94D7D8}">
      <dsp:nvSpPr>
        <dsp:cNvPr id="0" name=""/>
        <dsp:cNvSpPr/>
      </dsp:nvSpPr>
      <dsp:spPr>
        <a:xfrm>
          <a:off x="1326031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/>
            <a:t>La nonna paterna del padre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dirty="0"/>
        </a:p>
      </dsp:txBody>
      <dsp:txXfrm>
        <a:off x="1326031" y="3468084"/>
        <a:ext cx="1095658" cy="547829"/>
      </dsp:txXfrm>
    </dsp:sp>
    <dsp:sp modelId="{E55D34C6-67F0-49AB-A175-234A5BB59217}">
      <dsp:nvSpPr>
        <dsp:cNvPr id="0" name=""/>
        <dsp:cNvSpPr/>
      </dsp:nvSpPr>
      <dsp:spPr>
        <a:xfrm>
          <a:off x="3314650" y="2690167"/>
          <a:ext cx="1095658" cy="5478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Nonna</a:t>
          </a:r>
          <a:endParaRPr lang="es-ES" sz="900" kern="1200" dirty="0"/>
        </a:p>
      </dsp:txBody>
      <dsp:txXfrm>
        <a:off x="3314650" y="2690167"/>
        <a:ext cx="1095658" cy="547829"/>
      </dsp:txXfrm>
    </dsp:sp>
    <dsp:sp modelId="{8CC5F674-EE0E-40AB-970C-FD027CDC0CA5}">
      <dsp:nvSpPr>
        <dsp:cNvPr id="0" name=""/>
        <dsp:cNvSpPr/>
      </dsp:nvSpPr>
      <dsp:spPr>
        <a:xfrm>
          <a:off x="2651777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Il nonno materno del padre</a:t>
          </a:r>
          <a:endParaRPr lang="es-ES" sz="900" kern="1200" dirty="0"/>
        </a:p>
      </dsp:txBody>
      <dsp:txXfrm>
        <a:off x="2651777" y="3468084"/>
        <a:ext cx="1095658" cy="547829"/>
      </dsp:txXfrm>
    </dsp:sp>
    <dsp:sp modelId="{8B26F0E8-2474-4590-B96E-79489ACAD8B0}">
      <dsp:nvSpPr>
        <dsp:cNvPr id="0" name=""/>
        <dsp:cNvSpPr/>
      </dsp:nvSpPr>
      <dsp:spPr>
        <a:xfrm>
          <a:off x="3977523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La nonna materna del padre</a:t>
          </a:r>
          <a:endParaRPr lang="es-ES" sz="900" kern="1200" dirty="0"/>
        </a:p>
      </dsp:txBody>
      <dsp:txXfrm>
        <a:off x="3977523" y="3468084"/>
        <a:ext cx="1095658" cy="547829"/>
      </dsp:txXfrm>
    </dsp:sp>
    <dsp:sp modelId="{E13E005F-EB59-4822-926F-099620CF7D59}">
      <dsp:nvSpPr>
        <dsp:cNvPr id="0" name=""/>
        <dsp:cNvSpPr/>
      </dsp:nvSpPr>
      <dsp:spPr>
        <a:xfrm>
          <a:off x="7291889" y="1912250"/>
          <a:ext cx="1095658" cy="54782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dirty="0"/>
            <a:t>Madre</a:t>
          </a:r>
          <a:endParaRPr lang="es-ES" sz="900" kern="1200" dirty="0"/>
        </a:p>
      </dsp:txBody>
      <dsp:txXfrm>
        <a:off x="7291889" y="1912250"/>
        <a:ext cx="1095658" cy="547829"/>
      </dsp:txXfrm>
    </dsp:sp>
    <dsp:sp modelId="{60C9B560-F2BA-485F-A26B-EE6F904A1A0B}">
      <dsp:nvSpPr>
        <dsp:cNvPr id="0" name=""/>
        <dsp:cNvSpPr/>
      </dsp:nvSpPr>
      <dsp:spPr>
        <a:xfrm>
          <a:off x="5966143" y="2690167"/>
          <a:ext cx="1095658" cy="5478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Nonno</a:t>
          </a:r>
          <a:r>
            <a:rPr lang="es-VE" sz="900" kern="1200" noProof="0" dirty="0"/>
            <a:t> materno</a:t>
          </a:r>
          <a:endParaRPr lang="es-ES" sz="900" kern="1200" dirty="0"/>
        </a:p>
      </dsp:txBody>
      <dsp:txXfrm>
        <a:off x="5966143" y="2690167"/>
        <a:ext cx="1095658" cy="547829"/>
      </dsp:txXfrm>
    </dsp:sp>
    <dsp:sp modelId="{C96A966A-7A7E-4A11-BB50-0C5422A1C0C3}">
      <dsp:nvSpPr>
        <dsp:cNvPr id="0" name=""/>
        <dsp:cNvSpPr/>
      </dsp:nvSpPr>
      <dsp:spPr>
        <a:xfrm>
          <a:off x="5303270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Il nonno paterno della madre</a:t>
          </a:r>
          <a:endParaRPr lang="es-ES" sz="900" kern="1200" dirty="0"/>
        </a:p>
      </dsp:txBody>
      <dsp:txXfrm>
        <a:off x="5303270" y="3468084"/>
        <a:ext cx="1095658" cy="547829"/>
      </dsp:txXfrm>
    </dsp:sp>
    <dsp:sp modelId="{0F69A441-738D-4B1E-B99B-1197D746A18C}">
      <dsp:nvSpPr>
        <dsp:cNvPr id="0" name=""/>
        <dsp:cNvSpPr/>
      </dsp:nvSpPr>
      <dsp:spPr>
        <a:xfrm>
          <a:off x="6629016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La nonna paterna della mamma</a:t>
          </a:r>
          <a:endParaRPr lang="es-ES" sz="900" kern="1200" dirty="0"/>
        </a:p>
      </dsp:txBody>
      <dsp:txXfrm>
        <a:off x="6629016" y="3468084"/>
        <a:ext cx="1095658" cy="547829"/>
      </dsp:txXfrm>
    </dsp:sp>
    <dsp:sp modelId="{EF38FFB1-CB6A-4CF3-AD9C-FEFC0C881974}">
      <dsp:nvSpPr>
        <dsp:cNvPr id="0" name=""/>
        <dsp:cNvSpPr/>
      </dsp:nvSpPr>
      <dsp:spPr>
        <a:xfrm>
          <a:off x="8617635" y="2690167"/>
          <a:ext cx="1095658" cy="5478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Nonna</a:t>
          </a:r>
          <a:r>
            <a:rPr lang="es-VE" sz="900" kern="1200" noProof="0" dirty="0"/>
            <a:t> materna</a:t>
          </a:r>
          <a:endParaRPr lang="es-ES" sz="900" kern="1200" dirty="0"/>
        </a:p>
      </dsp:txBody>
      <dsp:txXfrm>
        <a:off x="8617635" y="2690167"/>
        <a:ext cx="1095658" cy="547829"/>
      </dsp:txXfrm>
    </dsp:sp>
    <dsp:sp modelId="{8DE93EE8-A69D-473F-A494-775D5DF163D1}">
      <dsp:nvSpPr>
        <dsp:cNvPr id="0" name=""/>
        <dsp:cNvSpPr/>
      </dsp:nvSpPr>
      <dsp:spPr>
        <a:xfrm>
          <a:off x="7954762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noProof="0" dirty="0"/>
            <a:t>Il nonno materno della mamma</a:t>
          </a:r>
          <a:endParaRPr lang="es-ES" sz="900" kern="1200" dirty="0"/>
        </a:p>
      </dsp:txBody>
      <dsp:txXfrm>
        <a:off x="7954762" y="3468084"/>
        <a:ext cx="1095658" cy="547829"/>
      </dsp:txXfrm>
    </dsp:sp>
    <dsp:sp modelId="{2BBE8165-BDB1-4254-90D4-B0D4B9163BAF}">
      <dsp:nvSpPr>
        <dsp:cNvPr id="0" name=""/>
        <dsp:cNvSpPr/>
      </dsp:nvSpPr>
      <dsp:spPr>
        <a:xfrm>
          <a:off x="9280508" y="3468084"/>
          <a:ext cx="1095658" cy="54782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 err="1"/>
            <a:t>Nonna</a:t>
          </a:r>
          <a:r>
            <a:rPr lang="es-VE" sz="900" kern="1200" noProof="0" dirty="0"/>
            <a:t> materna di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900" kern="1200" noProof="0" dirty="0"/>
            <a:t>la </a:t>
          </a:r>
          <a:r>
            <a:rPr lang="es-VE" sz="900" kern="1200" noProof="0" dirty="0" err="1"/>
            <a:t>mamma</a:t>
          </a:r>
          <a:endParaRPr lang="es-ES" sz="900" kern="1200" dirty="0"/>
        </a:p>
      </dsp:txBody>
      <dsp:txXfrm>
        <a:off x="9280508" y="3468084"/>
        <a:ext cx="1095658" cy="547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 latinLnBrk="0">
              <a:defRPr lang="es-ES" sz="5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 latinLnBrk="0">
              <a:buNone/>
              <a:defRPr lang="es-E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orma libre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01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 latinLnBrk="0">
              <a:defRPr lang="es-ES" sz="48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 latinLnBrk="0">
              <a:buNone/>
              <a:defRPr lang="es-ES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09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 latinLnBrk="0">
              <a:defRPr lang="es-ES" sz="48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3" name="Marcador de posición de texto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 latinLnBrk="0">
              <a:buFontTx/>
              <a:buNone/>
              <a:defRPr lang="es-ES"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latinLnBrk="0">
              <a:buFontTx/>
              <a:buNone/>
              <a:defRPr lang="es-ES"/>
            </a:lvl2pPr>
            <a:lvl3pPr marL="914400" indent="0" latinLnBrk="0">
              <a:buFontTx/>
              <a:buNone/>
              <a:defRPr lang="es-ES"/>
            </a:lvl3pPr>
            <a:lvl4pPr marL="1371600" indent="0" latinLnBrk="0">
              <a:buFontTx/>
              <a:buNone/>
              <a:defRPr lang="es-ES"/>
            </a:lvl4pPr>
            <a:lvl5pPr marL="1828800" indent="0" latinLnBrk="0">
              <a:buFontTx/>
              <a:buNone/>
              <a:defRPr lang="es-ES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 latinLnBrk="0">
              <a:buNone/>
              <a:defRPr lang="es-ES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orma libre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  <p:sp>
        <p:nvSpPr>
          <p:cNvPr id="14" name="Cuadro de texto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s-E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s-E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45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 latinLnBrk="0">
              <a:defRPr lang="es-ES" sz="48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 latinLnBrk="0">
              <a:buNone/>
              <a:defRPr lang="es-E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39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 con 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 latinLnBrk="0">
              <a:defRPr lang="es-ES" sz="48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21" name="Marcador de posición de texto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 latinLnBrk="0">
              <a:buFontTx/>
              <a:buNone/>
              <a:defRPr lang="es-ES" sz="2400">
                <a:solidFill>
                  <a:schemeClr val="accent1"/>
                </a:solidFill>
              </a:defRPr>
            </a:lvl1pPr>
            <a:lvl2pPr marL="457200" indent="0" latinLnBrk="0">
              <a:buFontTx/>
              <a:buNone/>
              <a:defRPr lang="es-ES"/>
            </a:lvl2pPr>
            <a:lvl3pPr marL="914400" indent="0" latinLnBrk="0">
              <a:buFontTx/>
              <a:buNone/>
              <a:defRPr lang="es-ES"/>
            </a:lvl3pPr>
            <a:lvl4pPr marL="1371600" indent="0" latinLnBrk="0">
              <a:buFontTx/>
              <a:buNone/>
              <a:defRPr lang="es-ES"/>
            </a:lvl4pPr>
            <a:lvl5pPr marL="1828800" indent="0" latinLnBrk="0">
              <a:buFontTx/>
              <a:buNone/>
              <a:defRPr lang="es-ES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 latinLnBrk="0">
              <a:buNone/>
              <a:defRPr lang="es-E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orma libre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  <p:sp>
        <p:nvSpPr>
          <p:cNvPr id="17" name="Cuadro de texto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s-E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Cuadro de texto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s-E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712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a o Fal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 latinLnBrk="0">
              <a:defRPr lang="es-ES" sz="48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21" name="Marcador de posición de texto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 latinLnBrk="0">
              <a:buFontTx/>
              <a:buNone/>
              <a:defRPr lang="es-ES" sz="2400">
                <a:solidFill>
                  <a:schemeClr val="accent1"/>
                </a:solidFill>
              </a:defRPr>
            </a:lvl1pPr>
            <a:lvl2pPr marL="457200" indent="0" latinLnBrk="0">
              <a:buFontTx/>
              <a:buNone/>
              <a:defRPr lang="es-ES"/>
            </a:lvl2pPr>
            <a:lvl3pPr marL="914400" indent="0" latinLnBrk="0">
              <a:buFontTx/>
              <a:buNone/>
              <a:defRPr lang="es-ES"/>
            </a:lvl3pPr>
            <a:lvl4pPr marL="1371600" indent="0" latinLnBrk="0">
              <a:buFontTx/>
              <a:buNone/>
              <a:defRPr lang="es-ES"/>
            </a:lvl4pPr>
            <a:lvl5pPr marL="1828800" indent="0" latinLnBrk="0">
              <a:buFontTx/>
              <a:buNone/>
              <a:defRPr lang="es-ES"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 latinLnBrk="0">
              <a:buNone/>
              <a:defRPr lang="es-E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92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841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5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38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 latinLnBrk="0">
              <a:defRPr lang="es-ES" sz="40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 latinLnBrk="0">
              <a:buNone/>
              <a:defRPr lang="es-ES"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592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 de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0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/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/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1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15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7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 latinLnBrk="0">
              <a:defRPr lang="es-ES" sz="20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79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 latinLnBrk="0">
              <a:defRPr lang="es-ES" sz="24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1600"/>
            </a:lvl2pPr>
            <a:lvl3pPr marL="914400" indent="0" latinLnBrk="0">
              <a:buNone/>
              <a:defRPr lang="es-ES" sz="1600"/>
            </a:lvl3pPr>
            <a:lvl4pPr marL="1371600" indent="0" latinLnBrk="0">
              <a:buNone/>
              <a:defRPr lang="es-ES" sz="1600"/>
            </a:lvl4pPr>
            <a:lvl5pPr marL="1828800" indent="0" latinLnBrk="0">
              <a:buNone/>
              <a:defRPr lang="es-ES" sz="1600"/>
            </a:lvl5pPr>
            <a:lvl6pPr marL="2286000" indent="0" latinLnBrk="0">
              <a:buNone/>
              <a:defRPr lang="es-ES" sz="1600"/>
            </a:lvl6pPr>
            <a:lvl7pPr marL="2743200" indent="0" latinLnBrk="0">
              <a:buNone/>
              <a:defRPr lang="es-ES" sz="1600"/>
            </a:lvl7pPr>
            <a:lvl8pPr marL="3200400" indent="0" latinLnBrk="0">
              <a:buNone/>
              <a:defRPr lang="es-ES" sz="1600"/>
            </a:lvl8pPr>
            <a:lvl9pPr marL="3657600" indent="0" latinLnBrk="0">
              <a:buNone/>
              <a:defRPr lang="es-ES" sz="16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 latinLnBrk="0">
              <a:buNone/>
              <a:defRPr lang="es-ES" sz="12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orma libre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972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o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orma libre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orma libre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orma libre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orma libre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orma libre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orma libre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orma libre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orma libre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orma libre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orma libre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orma libre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orma libre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upo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orma libre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orma libre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orma libre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orma libre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orma libre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orma libre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orma libre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orma libre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orma libre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orma libre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orma libre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orma libre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ángulo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AB48-6B81-443C-84F0-8098475CA912}" type="datetimeFigureOut">
              <a:t>30/10/2022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2000">
                <a:solidFill>
                  <a:srgbClr val="FEFFFF"/>
                </a:solidFill>
              </a:defRPr>
            </a:lvl1pPr>
          </a:lstStyle>
          <a:p>
            <a:fld id="{A0E9ABD0-655E-4203-B2D8-6AEABBAE044C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75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txStyles>
    <p:titleStyle>
      <a:lvl1pPr algn="l" defTabSz="457200" rtl="0" eaLnBrk="1" latinLnBrk="0" hangingPunct="1">
        <a:spcBef>
          <a:spcPct val="0"/>
        </a:spcBef>
        <a:buNone/>
        <a:defRPr lang="es-ES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0" hangingPunct="1">
        <a:defRPr lang="es-ES">
          <a:solidFill>
            <a:schemeClr val="tx2"/>
          </a:solidFill>
        </a:defRPr>
      </a:lvl2pPr>
      <a:lvl3pPr eaLnBrk="1" latinLnBrk="0" hangingPunct="1">
        <a:defRPr lang="es-ES">
          <a:solidFill>
            <a:schemeClr val="tx2"/>
          </a:solidFill>
        </a:defRPr>
      </a:lvl3pPr>
      <a:lvl4pPr eaLnBrk="1" latinLnBrk="0" hangingPunct="1">
        <a:defRPr lang="es-ES">
          <a:solidFill>
            <a:schemeClr val="tx2"/>
          </a:solidFill>
        </a:defRPr>
      </a:lvl4pPr>
      <a:lvl5pPr eaLnBrk="1" latinLnBrk="0" hangingPunct="1">
        <a:defRPr lang="es-ES">
          <a:solidFill>
            <a:schemeClr val="tx2"/>
          </a:solidFill>
        </a:defRPr>
      </a:lvl5pPr>
      <a:lvl6pPr eaLnBrk="1" latinLnBrk="0" hangingPunct="1">
        <a:defRPr lang="es-ES">
          <a:solidFill>
            <a:schemeClr val="tx2"/>
          </a:solidFill>
        </a:defRPr>
      </a:lvl6pPr>
      <a:lvl7pPr eaLnBrk="1" latinLnBrk="0" hangingPunct="1">
        <a:defRPr lang="es-ES">
          <a:solidFill>
            <a:schemeClr val="tx2"/>
          </a:solidFill>
        </a:defRPr>
      </a:lvl7pPr>
      <a:lvl8pPr eaLnBrk="1" latinLnBrk="0" hangingPunct="1">
        <a:defRPr lang="es-ES">
          <a:solidFill>
            <a:schemeClr val="tx2"/>
          </a:solidFill>
        </a:defRPr>
      </a:lvl8pPr>
      <a:lvl9pPr eaLnBrk="1" latinLnBrk="0" hangingPunct="1">
        <a:defRPr lang="es-ES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lang="es-ES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Albero </a:t>
            </a:r>
            <a:r>
              <a:rPr lang="es-ES" sz="4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badi" panose="020B0604020104020204" pitchFamily="34" charset="0"/>
              </a:rPr>
              <a:t>genealogico</a:t>
            </a:r>
            <a:endParaRPr lang="es-ES" sz="4800" b="1" dirty="0">
              <a:solidFill>
                <a:schemeClr val="tx1">
                  <a:lumMod val="95000"/>
                  <a:lumOff val="5000"/>
                </a:schemeClr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6" name="Marcador de posición de contenido 5" descr="Organigrama" title="SmartArt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6311144"/>
              </p:ext>
            </p:extLst>
          </p:nvPr>
        </p:nvGraphicFramePr>
        <p:xfrm>
          <a:off x="1577009" y="1205948"/>
          <a:ext cx="10376452" cy="5150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milyTree04_16x9.potx" id="{B964823B-9989-4770-AD4F-CD518EC6023C}" vid="{1B7A11DD-A8BF-4C0B-8348-71949B7D9CE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3C96F8-0311-4D5A-AE6E-21E71DD8802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C1D772-9932-4C66-A587-EC8473C1CF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EF3A4C-4194-4299-9C2E-3887768EC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52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Abadi</vt:lpstr>
      <vt:lpstr>Arial</vt:lpstr>
      <vt:lpstr>Century Gothic</vt:lpstr>
      <vt:lpstr>Wingdings 3</vt:lpstr>
      <vt:lpstr>Espiral</vt:lpstr>
      <vt:lpstr>Albero genealogico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2012-12-20T21:45:09Z</dcterms:created>
  <dcterms:modified xsi:type="dcterms:W3CDTF">2022-10-30T21:36:31Z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