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1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AFD96-3601-4F17-BB82-DBBBA6C512D5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19599602-9E94-449B-AE02-46C30491E28C}">
      <dgm:prSet phldrT="[Texto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dirty="0" err="1"/>
            <a:t>Io</a:t>
          </a:r>
          <a:endParaRPr lang="es-ES" dirty="0"/>
        </a:p>
      </dgm:t>
    </dgm:pt>
    <dgm:pt modelId="{FF371F54-3EAD-4229-B33D-30FA8E522AE4}" type="parTrans" cxnId="{7A02F5AF-F9F5-4778-A66E-DE024A3A34D9}">
      <dgm:prSet/>
      <dgm:spPr/>
      <dgm:t>
        <a:bodyPr/>
        <a:lstStyle/>
        <a:p>
          <a:endParaRPr lang="es-ES"/>
        </a:p>
      </dgm:t>
    </dgm:pt>
    <dgm:pt modelId="{2A88706E-F8B3-4E84-B216-AB828E178267}" type="sibTrans" cxnId="{7A02F5AF-F9F5-4778-A66E-DE024A3A34D9}">
      <dgm:prSet/>
      <dgm:spPr/>
      <dgm:t>
        <a:bodyPr/>
        <a:lstStyle/>
        <a:p>
          <a:endParaRPr lang="es-ES"/>
        </a:p>
      </dgm:t>
    </dgm:pt>
    <dgm:pt modelId="{6FD54DCC-0420-4B69-949E-C600DAC3EA80}">
      <dgm:prSet phldrT="[Texto]"/>
      <dgm:spPr/>
      <dgm:t>
        <a:bodyPr/>
        <a:lstStyle/>
        <a:p>
          <a:r>
            <a:rPr lang="es-VE" noProof="0" dirty="0" err="1"/>
            <a:t>Papà</a:t>
          </a:r>
          <a:endParaRPr lang="es-ES" dirty="0"/>
        </a:p>
      </dgm:t>
    </dgm:pt>
    <dgm:pt modelId="{6F5CF077-1342-46A1-93F1-68D7723F3F8C}" type="parTrans" cxnId="{A9A39EE7-F441-4563-AFFD-666EC4C4FD54}">
      <dgm:prSet/>
      <dgm:spPr/>
      <dgm:t>
        <a:bodyPr/>
        <a:lstStyle/>
        <a:p>
          <a:endParaRPr lang="es-ES"/>
        </a:p>
      </dgm:t>
    </dgm:pt>
    <dgm:pt modelId="{CE57F18C-7754-4245-BB8D-0DDD9139AB8E}" type="sibTrans" cxnId="{A9A39EE7-F441-4563-AFFD-666EC4C4FD54}">
      <dgm:prSet/>
      <dgm:spPr/>
      <dgm:t>
        <a:bodyPr/>
        <a:lstStyle/>
        <a:p>
          <a:endParaRPr lang="es-ES"/>
        </a:p>
      </dgm:t>
    </dgm:pt>
    <dgm:pt modelId="{1A94D251-C1DF-49B7-B803-397CC4E374C8}">
      <dgm:prSet phldrT="[Texto]"/>
      <dgm:spPr/>
      <dgm:t>
        <a:bodyPr/>
        <a:lstStyle/>
        <a:p>
          <a:r>
            <a:rPr lang="es-VE" dirty="0" err="1"/>
            <a:t>il</a:t>
          </a:r>
          <a:r>
            <a:rPr lang="es-VE" dirty="0"/>
            <a:t> padre di padre</a:t>
          </a:r>
          <a:endParaRPr lang="es-ES" dirty="0"/>
        </a:p>
      </dgm:t>
    </dgm:pt>
    <dgm:pt modelId="{83470605-D50B-47C5-85E0-6C97CC1DEF2D}" type="parTrans" cxnId="{EB889005-384A-468F-A438-BCA4BE21A4EE}">
      <dgm:prSet/>
      <dgm:spPr/>
      <dgm:t>
        <a:bodyPr/>
        <a:lstStyle/>
        <a:p>
          <a:endParaRPr lang="es-ES"/>
        </a:p>
      </dgm:t>
    </dgm:pt>
    <dgm:pt modelId="{4B83F8D2-E6F1-4C2F-B422-0FF1AFE48807}" type="sibTrans" cxnId="{EB889005-384A-468F-A438-BCA4BE21A4EE}">
      <dgm:prSet/>
      <dgm:spPr/>
      <dgm:t>
        <a:bodyPr/>
        <a:lstStyle/>
        <a:p>
          <a:endParaRPr lang="es-ES"/>
        </a:p>
      </dgm:t>
    </dgm:pt>
    <dgm:pt modelId="{D6D663EA-8C9E-4A6C-8696-EA6202B67EB8}">
      <dgm:prSet phldrT="[Texto]"/>
      <dgm:spPr/>
      <dgm:t>
        <a:bodyPr/>
        <a:lstStyle/>
        <a:p>
          <a:r>
            <a:rPr lang="es-VE" dirty="0"/>
            <a:t>la madre del padre</a:t>
          </a:r>
          <a:endParaRPr lang="es-ES" dirty="0"/>
        </a:p>
      </dgm:t>
    </dgm:pt>
    <dgm:pt modelId="{C618F4B1-D56C-40B0-A9BB-A1AC22AA90C0}" type="parTrans" cxnId="{6AD0832E-D0E5-4DFA-A2C1-539A1049A92A}">
      <dgm:prSet/>
      <dgm:spPr/>
      <dgm:t>
        <a:bodyPr/>
        <a:lstStyle/>
        <a:p>
          <a:endParaRPr lang="es-ES"/>
        </a:p>
      </dgm:t>
    </dgm:pt>
    <dgm:pt modelId="{350208D2-B2AB-46F5-A396-E4E2016A900E}" type="sibTrans" cxnId="{6AD0832E-D0E5-4DFA-A2C1-539A1049A92A}">
      <dgm:prSet/>
      <dgm:spPr/>
      <dgm:t>
        <a:bodyPr/>
        <a:lstStyle/>
        <a:p>
          <a:endParaRPr lang="es-ES"/>
        </a:p>
      </dgm:t>
    </dgm:pt>
    <dgm:pt modelId="{0C87090F-02B0-44D5-BD4B-E5AE0D1FA7F1}">
      <dgm:prSet phldrT="[Texto]"/>
      <dgm:spPr/>
      <dgm:t>
        <a:bodyPr/>
        <a:lstStyle/>
        <a:p>
          <a:r>
            <a:rPr lang="es-VE" dirty="0"/>
            <a:t>Madre</a:t>
          </a:r>
          <a:endParaRPr lang="es-ES" dirty="0"/>
        </a:p>
      </dgm:t>
    </dgm:pt>
    <dgm:pt modelId="{48F43ED3-A177-4096-B556-EB782F87985E}" type="parTrans" cxnId="{30E0B992-157A-405B-8572-770CFD4D21A1}">
      <dgm:prSet/>
      <dgm:spPr/>
      <dgm:t>
        <a:bodyPr/>
        <a:lstStyle/>
        <a:p>
          <a:endParaRPr lang="es-ES"/>
        </a:p>
      </dgm:t>
    </dgm:pt>
    <dgm:pt modelId="{24E0BA02-AFC8-4BBC-85FF-8CECFE2FDD5C}" type="sibTrans" cxnId="{30E0B992-157A-405B-8572-770CFD4D21A1}">
      <dgm:prSet/>
      <dgm:spPr/>
      <dgm:t>
        <a:bodyPr/>
        <a:lstStyle/>
        <a:p>
          <a:endParaRPr lang="es-ES"/>
        </a:p>
      </dgm:t>
    </dgm:pt>
    <dgm:pt modelId="{A97D053E-A973-4364-B69E-A280008FFC90}">
      <dgm:prSet phldrT="[Texto]"/>
      <dgm:spPr/>
      <dgm:t>
        <a:bodyPr/>
        <a:lstStyle/>
        <a:p>
          <a:r>
            <a:rPr lang="es-VE" dirty="0" err="1"/>
            <a:t>il</a:t>
          </a:r>
          <a:r>
            <a:rPr lang="es-VE" dirty="0"/>
            <a:t> padre </a:t>
          </a:r>
          <a:r>
            <a:rPr lang="es-VE" dirty="0" err="1"/>
            <a:t>della</a:t>
          </a:r>
          <a:r>
            <a:rPr lang="es-VE" dirty="0"/>
            <a:t> madre</a:t>
          </a:r>
          <a:endParaRPr lang="es-ES" dirty="0"/>
        </a:p>
      </dgm:t>
    </dgm:pt>
    <dgm:pt modelId="{0269C22A-A20B-4CCC-917A-8B311E437315}" type="parTrans" cxnId="{06C05031-CC2B-43C8-8D83-6BE882BBEE11}">
      <dgm:prSet/>
      <dgm:spPr/>
      <dgm:t>
        <a:bodyPr/>
        <a:lstStyle/>
        <a:p>
          <a:endParaRPr lang="es-ES"/>
        </a:p>
      </dgm:t>
    </dgm:pt>
    <dgm:pt modelId="{243C102C-DAA2-4245-A1D1-9E6A71F7AB05}" type="sibTrans" cxnId="{06C05031-CC2B-43C8-8D83-6BE882BBEE11}">
      <dgm:prSet/>
      <dgm:spPr/>
      <dgm:t>
        <a:bodyPr/>
        <a:lstStyle/>
        <a:p>
          <a:endParaRPr lang="es-ES"/>
        </a:p>
      </dgm:t>
    </dgm:pt>
    <dgm:pt modelId="{17B28C8D-4122-47D7-B7FB-F388CF6C3000}">
      <dgm:prSet/>
      <dgm:spPr/>
      <dgm:t>
        <a:bodyPr/>
        <a:lstStyle/>
        <a:p>
          <a:r>
            <a:rPr lang="it-IT" dirty="0"/>
            <a:t>Il nonno paterno del padre</a:t>
          </a:r>
          <a:endParaRPr lang="es-ES" dirty="0"/>
        </a:p>
      </dgm:t>
    </dgm:pt>
    <dgm:pt modelId="{542C2CD9-2A21-4722-8528-5FB4B05AB731}" type="parTrans" cxnId="{1CEBBBCE-A789-4745-947D-9861B5AF62B8}">
      <dgm:prSet/>
      <dgm:spPr/>
      <dgm:t>
        <a:bodyPr/>
        <a:lstStyle/>
        <a:p>
          <a:endParaRPr lang="es-ES"/>
        </a:p>
      </dgm:t>
    </dgm:pt>
    <dgm:pt modelId="{37B8B82F-495B-4449-AB18-F894FFA1EC4F}" type="sibTrans" cxnId="{1CEBBBCE-A789-4745-947D-9861B5AF62B8}">
      <dgm:prSet/>
      <dgm:spPr/>
      <dgm:t>
        <a:bodyPr/>
        <a:lstStyle/>
        <a:p>
          <a:endParaRPr lang="es-ES"/>
        </a:p>
      </dgm:t>
    </dgm:pt>
    <dgm:pt modelId="{046AD741-59DE-4633-A525-7FE00DBEB49B}">
      <dgm:prSet/>
      <dgm:spPr/>
      <dgm:t>
        <a:bodyPr/>
        <a:lstStyle/>
        <a:p>
          <a:r>
            <a:rPr lang="it-IT" dirty="0"/>
            <a:t>La nonna paterna del padre</a:t>
          </a:r>
          <a:endParaRPr lang="es-ES" dirty="0"/>
        </a:p>
      </dgm:t>
    </dgm:pt>
    <dgm:pt modelId="{38E04EEA-C159-4C5C-9FBC-5AD5689D40A4}" type="parTrans" cxnId="{22127F95-3520-4798-BE99-69B42014FA83}">
      <dgm:prSet/>
      <dgm:spPr/>
      <dgm:t>
        <a:bodyPr/>
        <a:lstStyle/>
        <a:p>
          <a:endParaRPr lang="es-ES"/>
        </a:p>
      </dgm:t>
    </dgm:pt>
    <dgm:pt modelId="{C65822A1-9505-4ED1-92ED-8ECF3EEE4A98}" type="sibTrans" cxnId="{22127F95-3520-4798-BE99-69B42014FA83}">
      <dgm:prSet/>
      <dgm:spPr/>
      <dgm:t>
        <a:bodyPr/>
        <a:lstStyle/>
        <a:p>
          <a:endParaRPr lang="es-ES"/>
        </a:p>
      </dgm:t>
    </dgm:pt>
    <dgm:pt modelId="{A42DED5E-3919-412A-8377-DE6122E1AD30}">
      <dgm:prSet/>
      <dgm:spPr/>
      <dgm:t>
        <a:bodyPr/>
        <a:lstStyle/>
        <a:p>
          <a:r>
            <a:rPr lang="it-IT" dirty="0"/>
            <a:t>Il nonno materno del padre</a:t>
          </a:r>
          <a:endParaRPr lang="es-ES" dirty="0"/>
        </a:p>
      </dgm:t>
    </dgm:pt>
    <dgm:pt modelId="{D05EA4EE-52C7-4A7F-9A69-CD36D787717D}" type="parTrans" cxnId="{49B17D65-6E5E-48F0-B40D-53AEA94A5346}">
      <dgm:prSet/>
      <dgm:spPr/>
      <dgm:t>
        <a:bodyPr/>
        <a:lstStyle/>
        <a:p>
          <a:endParaRPr lang="es-ES"/>
        </a:p>
      </dgm:t>
    </dgm:pt>
    <dgm:pt modelId="{4503E061-C76A-43D4-9951-E6976365CBEB}" type="sibTrans" cxnId="{49B17D65-6E5E-48F0-B40D-53AEA94A5346}">
      <dgm:prSet/>
      <dgm:spPr/>
      <dgm:t>
        <a:bodyPr/>
        <a:lstStyle/>
        <a:p>
          <a:endParaRPr lang="es-ES"/>
        </a:p>
      </dgm:t>
    </dgm:pt>
    <dgm:pt modelId="{36515DAA-DE94-4D05-BF16-8D5E13CADE3A}">
      <dgm:prSet/>
      <dgm:spPr/>
      <dgm:t>
        <a:bodyPr/>
        <a:lstStyle/>
        <a:p>
          <a:r>
            <a:rPr lang="it-IT" dirty="0"/>
            <a:t>La nonna materna del padre</a:t>
          </a:r>
          <a:endParaRPr lang="es-ES" dirty="0"/>
        </a:p>
      </dgm:t>
    </dgm:pt>
    <dgm:pt modelId="{15779972-6EB7-4A17-A8F4-C736B5F0CED0}" type="parTrans" cxnId="{2BBFE0CB-7EA9-4048-B997-094B4E858D3D}">
      <dgm:prSet/>
      <dgm:spPr/>
      <dgm:t>
        <a:bodyPr/>
        <a:lstStyle/>
        <a:p>
          <a:endParaRPr lang="es-ES"/>
        </a:p>
      </dgm:t>
    </dgm:pt>
    <dgm:pt modelId="{D6A2C69D-961B-4FA1-8F05-385D9A2E46C1}" type="sibTrans" cxnId="{2BBFE0CB-7EA9-4048-B997-094B4E858D3D}">
      <dgm:prSet/>
      <dgm:spPr/>
      <dgm:t>
        <a:bodyPr/>
        <a:lstStyle/>
        <a:p>
          <a:endParaRPr lang="es-ES"/>
        </a:p>
      </dgm:t>
    </dgm:pt>
    <dgm:pt modelId="{BF1D701A-DD2D-4121-8BFA-FBE1FBF81F9E}">
      <dgm:prSet/>
      <dgm:spPr/>
      <dgm:t>
        <a:bodyPr/>
        <a:lstStyle/>
        <a:p>
          <a:r>
            <a:rPr lang="it-IT" dirty="0"/>
            <a:t>Il nonno paterno della madre</a:t>
          </a:r>
          <a:endParaRPr lang="es-ES" dirty="0"/>
        </a:p>
      </dgm:t>
    </dgm:pt>
    <dgm:pt modelId="{E61AFEE5-2004-43A9-AA62-07A1459E6FC5}" type="parTrans" cxnId="{801C22C7-1C0F-44EF-839E-A030B3D15017}">
      <dgm:prSet/>
      <dgm:spPr/>
      <dgm:t>
        <a:bodyPr/>
        <a:lstStyle/>
        <a:p>
          <a:endParaRPr lang="es-ES"/>
        </a:p>
      </dgm:t>
    </dgm:pt>
    <dgm:pt modelId="{B0000C6F-B2A3-4526-8C16-C73AEA735EAF}" type="sibTrans" cxnId="{801C22C7-1C0F-44EF-839E-A030B3D15017}">
      <dgm:prSet/>
      <dgm:spPr/>
      <dgm:t>
        <a:bodyPr/>
        <a:lstStyle/>
        <a:p>
          <a:endParaRPr lang="es-ES"/>
        </a:p>
      </dgm:t>
    </dgm:pt>
    <dgm:pt modelId="{3E8CD513-115F-4B58-815D-06B1F22F397C}">
      <dgm:prSet/>
      <dgm:spPr/>
      <dgm:t>
        <a:bodyPr/>
        <a:lstStyle/>
        <a:p>
          <a:r>
            <a:rPr lang="it-IT" dirty="0"/>
            <a:t>Il nonno materno della mamma</a:t>
          </a:r>
          <a:endParaRPr lang="es-ES" dirty="0"/>
        </a:p>
        <a:p>
          <a:endParaRPr lang="es-ES" dirty="0"/>
        </a:p>
      </dgm:t>
    </dgm:pt>
    <dgm:pt modelId="{3B869A9C-B7D4-4C45-83F4-03ACDF260BAA}" type="parTrans" cxnId="{57BA49A5-970F-4C56-97FD-1793BA151951}">
      <dgm:prSet/>
      <dgm:spPr/>
      <dgm:t>
        <a:bodyPr/>
        <a:lstStyle/>
        <a:p>
          <a:endParaRPr lang="es-ES"/>
        </a:p>
      </dgm:t>
    </dgm:pt>
    <dgm:pt modelId="{EC3168F8-C366-430E-B611-B7728C52D74E}" type="sibTrans" cxnId="{57BA49A5-970F-4C56-97FD-1793BA151951}">
      <dgm:prSet/>
      <dgm:spPr/>
      <dgm:t>
        <a:bodyPr/>
        <a:lstStyle/>
        <a:p>
          <a:endParaRPr lang="es-ES"/>
        </a:p>
      </dgm:t>
    </dgm:pt>
    <dgm:pt modelId="{E9F65067-7ACB-40C2-B29C-E9D30340A5AE}">
      <dgm:prSet/>
      <dgm:spPr/>
      <dgm:t>
        <a:bodyPr/>
        <a:lstStyle/>
        <a:p>
          <a:r>
            <a:rPr lang="it-IT" dirty="0"/>
            <a:t>La nonna materna della mamma</a:t>
          </a:r>
          <a:endParaRPr lang="es-ES" dirty="0"/>
        </a:p>
      </dgm:t>
    </dgm:pt>
    <dgm:pt modelId="{D29892E2-A45E-4000-9CA5-664212285B28}" type="parTrans" cxnId="{2B754EE7-3BDF-4B4F-AC0A-7EE36FAA095D}">
      <dgm:prSet/>
      <dgm:spPr/>
      <dgm:t>
        <a:bodyPr/>
        <a:lstStyle/>
        <a:p>
          <a:endParaRPr lang="es-ES"/>
        </a:p>
      </dgm:t>
    </dgm:pt>
    <dgm:pt modelId="{1AD94586-FEB5-47C2-8565-F409B3018C3F}" type="sibTrans" cxnId="{2B754EE7-3BDF-4B4F-AC0A-7EE36FAA095D}">
      <dgm:prSet/>
      <dgm:spPr/>
      <dgm:t>
        <a:bodyPr/>
        <a:lstStyle/>
        <a:p>
          <a:endParaRPr lang="es-ES"/>
        </a:p>
      </dgm:t>
    </dgm:pt>
    <dgm:pt modelId="{991DD7BB-FD91-49EE-AAF5-140AB35E43F7}">
      <dgm:prSet/>
      <dgm:spPr/>
      <dgm:t>
        <a:bodyPr/>
        <a:lstStyle/>
        <a:p>
          <a:r>
            <a:rPr lang="es-VE" dirty="0"/>
            <a:t>la madre </a:t>
          </a:r>
          <a:r>
            <a:rPr lang="es-VE" dirty="0" err="1"/>
            <a:t>della</a:t>
          </a:r>
          <a:r>
            <a:rPr lang="es-VE" dirty="0"/>
            <a:t> madre</a:t>
          </a:r>
          <a:endParaRPr lang="es-ES" dirty="0"/>
        </a:p>
      </dgm:t>
    </dgm:pt>
    <dgm:pt modelId="{8C5DE38B-5BD6-4776-8A20-AEE9D7B23E51}" type="sibTrans" cxnId="{2B80D23B-5A2B-4D63-AF88-2D04D8D865AC}">
      <dgm:prSet/>
      <dgm:spPr/>
      <dgm:t>
        <a:bodyPr/>
        <a:lstStyle/>
        <a:p>
          <a:endParaRPr lang="es-ES"/>
        </a:p>
      </dgm:t>
    </dgm:pt>
    <dgm:pt modelId="{E3D22BD8-B8F5-4AEB-A8DD-53D6A1A29BAD}" type="parTrans" cxnId="{2B80D23B-5A2B-4D63-AF88-2D04D8D865AC}">
      <dgm:prSet/>
      <dgm:spPr/>
      <dgm:t>
        <a:bodyPr/>
        <a:lstStyle/>
        <a:p>
          <a:endParaRPr lang="es-ES"/>
        </a:p>
      </dgm:t>
    </dgm:pt>
    <dgm:pt modelId="{79000407-B618-4AA0-AE6F-351CCF19973C}">
      <dgm:prSet/>
      <dgm:spPr/>
      <dgm:t>
        <a:bodyPr/>
        <a:lstStyle/>
        <a:p>
          <a:r>
            <a:rPr lang="it-IT" dirty="0"/>
            <a:t>La nonna paterna della mamma</a:t>
          </a:r>
          <a:endParaRPr lang="es-ES" dirty="0"/>
        </a:p>
      </dgm:t>
    </dgm:pt>
    <dgm:pt modelId="{DB5A3344-0E8D-4A20-9A88-3BA2A121512E}" type="sibTrans" cxnId="{06684567-3B55-4758-89F3-E2D11CF50A2A}">
      <dgm:prSet/>
      <dgm:spPr/>
      <dgm:t>
        <a:bodyPr/>
        <a:lstStyle/>
        <a:p>
          <a:endParaRPr lang="es-ES"/>
        </a:p>
      </dgm:t>
    </dgm:pt>
    <dgm:pt modelId="{B3F39DDC-3510-46CA-8785-019129068DE0}" type="parTrans" cxnId="{06684567-3B55-4758-89F3-E2D11CF50A2A}">
      <dgm:prSet/>
      <dgm:spPr/>
      <dgm:t>
        <a:bodyPr/>
        <a:lstStyle/>
        <a:p>
          <a:endParaRPr lang="es-ES"/>
        </a:p>
      </dgm:t>
    </dgm:pt>
    <dgm:pt modelId="{53CBA904-6A37-4A27-8AFD-E1E234D29960}" type="pres">
      <dgm:prSet presAssocID="{9EFAFD96-3601-4F17-BB82-DBBBA6C512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4653741-9082-4750-A13E-EC45C59BE4A9}" type="pres">
      <dgm:prSet presAssocID="{19599602-9E94-449B-AE02-46C30491E28C}" presName="hierRoot1" presStyleCnt="0">
        <dgm:presLayoutVars>
          <dgm:hierBranch val="init"/>
        </dgm:presLayoutVars>
      </dgm:prSet>
      <dgm:spPr/>
    </dgm:pt>
    <dgm:pt modelId="{3D9C4DE4-B81F-42F1-AE10-8AAB2B03F977}" type="pres">
      <dgm:prSet presAssocID="{19599602-9E94-449B-AE02-46C30491E28C}" presName="rootComposite1" presStyleCnt="0"/>
      <dgm:spPr/>
    </dgm:pt>
    <dgm:pt modelId="{8DA7B673-BF83-4D4D-9F12-A0EB7547B535}" type="pres">
      <dgm:prSet presAssocID="{19599602-9E94-449B-AE02-46C30491E28C}" presName="rootText1" presStyleLbl="node0" presStyleIdx="0" presStyleCnt="1">
        <dgm:presLayoutVars>
          <dgm:chPref val="3"/>
        </dgm:presLayoutVars>
      </dgm:prSet>
      <dgm:spPr/>
    </dgm:pt>
    <dgm:pt modelId="{54F784BC-CE2B-4933-B605-570FDC7FC91A}" type="pres">
      <dgm:prSet presAssocID="{19599602-9E94-449B-AE02-46C30491E28C}" presName="rootConnector1" presStyleLbl="node1" presStyleIdx="0" presStyleCnt="0"/>
      <dgm:spPr/>
    </dgm:pt>
    <dgm:pt modelId="{DD0EA076-8D2E-4E0B-8BE7-6BAE958A72E4}" type="pres">
      <dgm:prSet presAssocID="{19599602-9E94-449B-AE02-46C30491E28C}" presName="hierChild2" presStyleCnt="0"/>
      <dgm:spPr/>
    </dgm:pt>
    <dgm:pt modelId="{818795B8-F41E-4A3A-A5F0-E7FA92C9D162}" type="pres">
      <dgm:prSet presAssocID="{6F5CF077-1342-46A1-93F1-68D7723F3F8C}" presName="Name37" presStyleLbl="parChTrans1D2" presStyleIdx="0" presStyleCnt="2"/>
      <dgm:spPr/>
    </dgm:pt>
    <dgm:pt modelId="{4058D767-B348-4980-9992-DE2CA31F72DB}" type="pres">
      <dgm:prSet presAssocID="{6FD54DCC-0420-4B69-949E-C600DAC3EA80}" presName="hierRoot2" presStyleCnt="0">
        <dgm:presLayoutVars>
          <dgm:hierBranch val="init"/>
        </dgm:presLayoutVars>
      </dgm:prSet>
      <dgm:spPr/>
    </dgm:pt>
    <dgm:pt modelId="{F4164365-1A94-4285-A1EC-B7E285D62626}" type="pres">
      <dgm:prSet presAssocID="{6FD54DCC-0420-4B69-949E-C600DAC3EA80}" presName="rootComposite" presStyleCnt="0"/>
      <dgm:spPr/>
    </dgm:pt>
    <dgm:pt modelId="{59BF31C9-3353-44A8-9F06-9B3CCB8F354E}" type="pres">
      <dgm:prSet presAssocID="{6FD54DCC-0420-4B69-949E-C600DAC3EA80}" presName="rootText" presStyleLbl="node2" presStyleIdx="0" presStyleCnt="2">
        <dgm:presLayoutVars>
          <dgm:chPref val="3"/>
        </dgm:presLayoutVars>
      </dgm:prSet>
      <dgm:spPr/>
    </dgm:pt>
    <dgm:pt modelId="{11D100D2-36DA-454D-8702-AA90FB97D9EA}" type="pres">
      <dgm:prSet presAssocID="{6FD54DCC-0420-4B69-949E-C600DAC3EA80}" presName="rootConnector" presStyleLbl="node2" presStyleIdx="0" presStyleCnt="2"/>
      <dgm:spPr/>
    </dgm:pt>
    <dgm:pt modelId="{5F1A5CD1-2A72-4D50-A637-CE45C458A4E6}" type="pres">
      <dgm:prSet presAssocID="{6FD54DCC-0420-4B69-949E-C600DAC3EA80}" presName="hierChild4" presStyleCnt="0"/>
      <dgm:spPr/>
    </dgm:pt>
    <dgm:pt modelId="{F7186119-FF22-47C2-AF97-916A56C432D7}" type="pres">
      <dgm:prSet presAssocID="{83470605-D50B-47C5-85E0-6C97CC1DEF2D}" presName="Name37" presStyleLbl="parChTrans1D3" presStyleIdx="0" presStyleCnt="4"/>
      <dgm:spPr/>
    </dgm:pt>
    <dgm:pt modelId="{AD16B050-ECF0-407B-B548-1BA373368F0C}" type="pres">
      <dgm:prSet presAssocID="{1A94D251-C1DF-49B7-B803-397CC4E374C8}" presName="hierRoot2" presStyleCnt="0">
        <dgm:presLayoutVars>
          <dgm:hierBranch val="init"/>
        </dgm:presLayoutVars>
      </dgm:prSet>
      <dgm:spPr/>
    </dgm:pt>
    <dgm:pt modelId="{16E3A6A7-7745-4B9D-8638-14F778E78990}" type="pres">
      <dgm:prSet presAssocID="{1A94D251-C1DF-49B7-B803-397CC4E374C8}" presName="rootComposite" presStyleCnt="0"/>
      <dgm:spPr/>
    </dgm:pt>
    <dgm:pt modelId="{7B6C4716-1B57-438E-AE0C-09E5374B57EB}" type="pres">
      <dgm:prSet presAssocID="{1A94D251-C1DF-49B7-B803-397CC4E374C8}" presName="rootText" presStyleLbl="node3" presStyleIdx="0" presStyleCnt="4">
        <dgm:presLayoutVars>
          <dgm:chPref val="3"/>
        </dgm:presLayoutVars>
      </dgm:prSet>
      <dgm:spPr/>
    </dgm:pt>
    <dgm:pt modelId="{02E0AD9F-8989-41A2-9192-8F7C3D12C1FD}" type="pres">
      <dgm:prSet presAssocID="{1A94D251-C1DF-49B7-B803-397CC4E374C8}" presName="rootConnector" presStyleLbl="node3" presStyleIdx="0" presStyleCnt="4"/>
      <dgm:spPr/>
    </dgm:pt>
    <dgm:pt modelId="{54C78E02-A648-4BBE-AB1E-C1E24D2EE5DB}" type="pres">
      <dgm:prSet presAssocID="{1A94D251-C1DF-49B7-B803-397CC4E374C8}" presName="hierChild4" presStyleCnt="0"/>
      <dgm:spPr/>
    </dgm:pt>
    <dgm:pt modelId="{55A2829C-8A42-45DE-A339-13A169202918}" type="pres">
      <dgm:prSet presAssocID="{542C2CD9-2A21-4722-8528-5FB4B05AB731}" presName="Name37" presStyleLbl="parChTrans1D4" presStyleIdx="0" presStyleCnt="8"/>
      <dgm:spPr/>
    </dgm:pt>
    <dgm:pt modelId="{1BC5F0F4-4649-4F12-8D9F-71797B31773D}" type="pres">
      <dgm:prSet presAssocID="{17B28C8D-4122-47D7-B7FB-F388CF6C3000}" presName="hierRoot2" presStyleCnt="0">
        <dgm:presLayoutVars>
          <dgm:hierBranch val="init"/>
        </dgm:presLayoutVars>
      </dgm:prSet>
      <dgm:spPr/>
    </dgm:pt>
    <dgm:pt modelId="{31D61678-4D18-4134-AD28-87FF80FD8E9C}" type="pres">
      <dgm:prSet presAssocID="{17B28C8D-4122-47D7-B7FB-F388CF6C3000}" presName="rootComposite" presStyleCnt="0"/>
      <dgm:spPr/>
    </dgm:pt>
    <dgm:pt modelId="{E0607A31-69CC-48EF-847D-9773B1251550}" type="pres">
      <dgm:prSet presAssocID="{17B28C8D-4122-47D7-B7FB-F388CF6C3000}" presName="rootText" presStyleLbl="node4" presStyleIdx="0" presStyleCnt="8">
        <dgm:presLayoutVars>
          <dgm:chPref val="3"/>
        </dgm:presLayoutVars>
      </dgm:prSet>
      <dgm:spPr/>
    </dgm:pt>
    <dgm:pt modelId="{BCB9E0F6-4147-4AD9-9E50-37BFF6DF4D65}" type="pres">
      <dgm:prSet presAssocID="{17B28C8D-4122-47D7-B7FB-F388CF6C3000}" presName="rootConnector" presStyleLbl="node4" presStyleIdx="0" presStyleCnt="8"/>
      <dgm:spPr/>
    </dgm:pt>
    <dgm:pt modelId="{7E35337B-262E-402D-BB7F-12671EC562C3}" type="pres">
      <dgm:prSet presAssocID="{17B28C8D-4122-47D7-B7FB-F388CF6C3000}" presName="hierChild4" presStyleCnt="0"/>
      <dgm:spPr/>
    </dgm:pt>
    <dgm:pt modelId="{633DB871-0ED5-43D8-81BE-3B8A86B78E62}" type="pres">
      <dgm:prSet presAssocID="{17B28C8D-4122-47D7-B7FB-F388CF6C3000}" presName="hierChild5" presStyleCnt="0"/>
      <dgm:spPr/>
    </dgm:pt>
    <dgm:pt modelId="{9BAD230E-6F1E-4C9B-A94B-2F63A4298F22}" type="pres">
      <dgm:prSet presAssocID="{38E04EEA-C159-4C5C-9FBC-5AD5689D40A4}" presName="Name37" presStyleLbl="parChTrans1D4" presStyleIdx="1" presStyleCnt="8"/>
      <dgm:spPr/>
    </dgm:pt>
    <dgm:pt modelId="{DAED5C53-679F-4D2B-A8E4-85E6A547EBF7}" type="pres">
      <dgm:prSet presAssocID="{046AD741-59DE-4633-A525-7FE00DBEB49B}" presName="hierRoot2" presStyleCnt="0">
        <dgm:presLayoutVars>
          <dgm:hierBranch val="init"/>
        </dgm:presLayoutVars>
      </dgm:prSet>
      <dgm:spPr/>
    </dgm:pt>
    <dgm:pt modelId="{719F81D5-962A-47E8-A54F-77EE0BE97AA0}" type="pres">
      <dgm:prSet presAssocID="{046AD741-59DE-4633-A525-7FE00DBEB49B}" presName="rootComposite" presStyleCnt="0"/>
      <dgm:spPr/>
    </dgm:pt>
    <dgm:pt modelId="{7859A8A4-5D7D-4D50-B5A1-25C2AE5E3A0E}" type="pres">
      <dgm:prSet presAssocID="{046AD741-59DE-4633-A525-7FE00DBEB49B}" presName="rootText" presStyleLbl="node4" presStyleIdx="1" presStyleCnt="8">
        <dgm:presLayoutVars>
          <dgm:chPref val="3"/>
        </dgm:presLayoutVars>
      </dgm:prSet>
      <dgm:spPr/>
    </dgm:pt>
    <dgm:pt modelId="{BD1ADD30-46FD-4ABA-96B9-871B6D6991A5}" type="pres">
      <dgm:prSet presAssocID="{046AD741-59DE-4633-A525-7FE00DBEB49B}" presName="rootConnector" presStyleLbl="node4" presStyleIdx="1" presStyleCnt="8"/>
      <dgm:spPr/>
    </dgm:pt>
    <dgm:pt modelId="{FED5245D-1E6B-40D1-B35C-3935807D1980}" type="pres">
      <dgm:prSet presAssocID="{046AD741-59DE-4633-A525-7FE00DBEB49B}" presName="hierChild4" presStyleCnt="0"/>
      <dgm:spPr/>
    </dgm:pt>
    <dgm:pt modelId="{F0E3EB53-202C-4F14-8726-48F95A864986}" type="pres">
      <dgm:prSet presAssocID="{046AD741-59DE-4633-A525-7FE00DBEB49B}" presName="hierChild5" presStyleCnt="0"/>
      <dgm:spPr/>
    </dgm:pt>
    <dgm:pt modelId="{F100B382-FBD6-47F6-A5D9-66C03387D522}" type="pres">
      <dgm:prSet presAssocID="{1A94D251-C1DF-49B7-B803-397CC4E374C8}" presName="hierChild5" presStyleCnt="0"/>
      <dgm:spPr/>
    </dgm:pt>
    <dgm:pt modelId="{AB9CEF4E-36F0-4C13-AE10-67805BD7427B}" type="pres">
      <dgm:prSet presAssocID="{C618F4B1-D56C-40B0-A9BB-A1AC22AA90C0}" presName="Name37" presStyleLbl="parChTrans1D3" presStyleIdx="1" presStyleCnt="4"/>
      <dgm:spPr/>
    </dgm:pt>
    <dgm:pt modelId="{CF7B6CB6-8484-47CA-9B4C-FF8B66E5EF7D}" type="pres">
      <dgm:prSet presAssocID="{D6D663EA-8C9E-4A6C-8696-EA6202B67EB8}" presName="hierRoot2" presStyleCnt="0">
        <dgm:presLayoutVars>
          <dgm:hierBranch val="init"/>
        </dgm:presLayoutVars>
      </dgm:prSet>
      <dgm:spPr/>
    </dgm:pt>
    <dgm:pt modelId="{8CFD5044-D0DD-4969-8AA0-9F6F7C76FEEA}" type="pres">
      <dgm:prSet presAssocID="{D6D663EA-8C9E-4A6C-8696-EA6202B67EB8}" presName="rootComposite" presStyleCnt="0"/>
      <dgm:spPr/>
    </dgm:pt>
    <dgm:pt modelId="{04AEB10B-1A10-4BA0-88FD-1A1926B04BFE}" type="pres">
      <dgm:prSet presAssocID="{D6D663EA-8C9E-4A6C-8696-EA6202B67EB8}" presName="rootText" presStyleLbl="node3" presStyleIdx="1" presStyleCnt="4">
        <dgm:presLayoutVars>
          <dgm:chPref val="3"/>
        </dgm:presLayoutVars>
      </dgm:prSet>
      <dgm:spPr/>
    </dgm:pt>
    <dgm:pt modelId="{A8A1E21C-1F05-414E-98BE-EC0DF679FD0B}" type="pres">
      <dgm:prSet presAssocID="{D6D663EA-8C9E-4A6C-8696-EA6202B67EB8}" presName="rootConnector" presStyleLbl="node3" presStyleIdx="1" presStyleCnt="4"/>
      <dgm:spPr/>
    </dgm:pt>
    <dgm:pt modelId="{193997E8-5F4C-4123-9AD2-F3E52BBD77FC}" type="pres">
      <dgm:prSet presAssocID="{D6D663EA-8C9E-4A6C-8696-EA6202B67EB8}" presName="hierChild4" presStyleCnt="0"/>
      <dgm:spPr/>
    </dgm:pt>
    <dgm:pt modelId="{EF64F7AC-A272-43B9-868A-7E98AB6546FB}" type="pres">
      <dgm:prSet presAssocID="{D05EA4EE-52C7-4A7F-9A69-CD36D787717D}" presName="Name37" presStyleLbl="parChTrans1D4" presStyleIdx="2" presStyleCnt="8"/>
      <dgm:spPr/>
    </dgm:pt>
    <dgm:pt modelId="{02612FB8-9B1C-45EA-84AA-52AE371BE344}" type="pres">
      <dgm:prSet presAssocID="{A42DED5E-3919-412A-8377-DE6122E1AD30}" presName="hierRoot2" presStyleCnt="0">
        <dgm:presLayoutVars>
          <dgm:hierBranch val="init"/>
        </dgm:presLayoutVars>
      </dgm:prSet>
      <dgm:spPr/>
    </dgm:pt>
    <dgm:pt modelId="{E6594CA2-B262-4E0E-9D46-5E4657538243}" type="pres">
      <dgm:prSet presAssocID="{A42DED5E-3919-412A-8377-DE6122E1AD30}" presName="rootComposite" presStyleCnt="0"/>
      <dgm:spPr/>
    </dgm:pt>
    <dgm:pt modelId="{B38F8270-02DD-4E24-8C56-C74869544456}" type="pres">
      <dgm:prSet presAssocID="{A42DED5E-3919-412A-8377-DE6122E1AD30}" presName="rootText" presStyleLbl="node4" presStyleIdx="2" presStyleCnt="8">
        <dgm:presLayoutVars>
          <dgm:chPref val="3"/>
        </dgm:presLayoutVars>
      </dgm:prSet>
      <dgm:spPr/>
    </dgm:pt>
    <dgm:pt modelId="{0DAA2E10-033E-4FFA-A2B5-29608BF79B61}" type="pres">
      <dgm:prSet presAssocID="{A42DED5E-3919-412A-8377-DE6122E1AD30}" presName="rootConnector" presStyleLbl="node4" presStyleIdx="2" presStyleCnt="8"/>
      <dgm:spPr/>
    </dgm:pt>
    <dgm:pt modelId="{67DD237B-D627-4048-A1C9-F6821315BAA2}" type="pres">
      <dgm:prSet presAssocID="{A42DED5E-3919-412A-8377-DE6122E1AD30}" presName="hierChild4" presStyleCnt="0"/>
      <dgm:spPr/>
    </dgm:pt>
    <dgm:pt modelId="{28FA319B-C68D-4FC1-9C78-998D07CF12A4}" type="pres">
      <dgm:prSet presAssocID="{A42DED5E-3919-412A-8377-DE6122E1AD30}" presName="hierChild5" presStyleCnt="0"/>
      <dgm:spPr/>
    </dgm:pt>
    <dgm:pt modelId="{6C727086-11AB-4317-9824-4FF792963AAC}" type="pres">
      <dgm:prSet presAssocID="{15779972-6EB7-4A17-A8F4-C736B5F0CED0}" presName="Name37" presStyleLbl="parChTrans1D4" presStyleIdx="3" presStyleCnt="8"/>
      <dgm:spPr/>
    </dgm:pt>
    <dgm:pt modelId="{C294A581-6748-4961-BF5D-5227633C83B9}" type="pres">
      <dgm:prSet presAssocID="{36515DAA-DE94-4D05-BF16-8D5E13CADE3A}" presName="hierRoot2" presStyleCnt="0">
        <dgm:presLayoutVars>
          <dgm:hierBranch val="init"/>
        </dgm:presLayoutVars>
      </dgm:prSet>
      <dgm:spPr/>
    </dgm:pt>
    <dgm:pt modelId="{8D6F08F8-7A2E-4DD7-B3CB-9AEB537A3001}" type="pres">
      <dgm:prSet presAssocID="{36515DAA-DE94-4D05-BF16-8D5E13CADE3A}" presName="rootComposite" presStyleCnt="0"/>
      <dgm:spPr/>
    </dgm:pt>
    <dgm:pt modelId="{3E9D4269-C801-4BF7-A288-E0019B54039E}" type="pres">
      <dgm:prSet presAssocID="{36515DAA-DE94-4D05-BF16-8D5E13CADE3A}" presName="rootText" presStyleLbl="node4" presStyleIdx="3" presStyleCnt="8">
        <dgm:presLayoutVars>
          <dgm:chPref val="3"/>
        </dgm:presLayoutVars>
      </dgm:prSet>
      <dgm:spPr/>
    </dgm:pt>
    <dgm:pt modelId="{F4C18174-993C-4C00-8A98-3214FC92D81E}" type="pres">
      <dgm:prSet presAssocID="{36515DAA-DE94-4D05-BF16-8D5E13CADE3A}" presName="rootConnector" presStyleLbl="node4" presStyleIdx="3" presStyleCnt="8"/>
      <dgm:spPr/>
    </dgm:pt>
    <dgm:pt modelId="{4E2C3937-5E86-45E3-A8D1-9298333F4911}" type="pres">
      <dgm:prSet presAssocID="{36515DAA-DE94-4D05-BF16-8D5E13CADE3A}" presName="hierChild4" presStyleCnt="0"/>
      <dgm:spPr/>
    </dgm:pt>
    <dgm:pt modelId="{A126C97D-B8B7-4158-9A00-33273ACF3587}" type="pres">
      <dgm:prSet presAssocID="{36515DAA-DE94-4D05-BF16-8D5E13CADE3A}" presName="hierChild5" presStyleCnt="0"/>
      <dgm:spPr/>
    </dgm:pt>
    <dgm:pt modelId="{BB637774-8AFF-46BA-9F35-137A94DE95ED}" type="pres">
      <dgm:prSet presAssocID="{D6D663EA-8C9E-4A6C-8696-EA6202B67EB8}" presName="hierChild5" presStyleCnt="0"/>
      <dgm:spPr/>
    </dgm:pt>
    <dgm:pt modelId="{55BDB6CA-151D-401F-9A50-4CBD0D14AA2E}" type="pres">
      <dgm:prSet presAssocID="{6FD54DCC-0420-4B69-949E-C600DAC3EA80}" presName="hierChild5" presStyleCnt="0"/>
      <dgm:spPr/>
    </dgm:pt>
    <dgm:pt modelId="{C4574C47-924F-4945-B686-80AAE87DE2FF}" type="pres">
      <dgm:prSet presAssocID="{48F43ED3-A177-4096-B556-EB782F87985E}" presName="Name37" presStyleLbl="parChTrans1D2" presStyleIdx="1" presStyleCnt="2"/>
      <dgm:spPr/>
    </dgm:pt>
    <dgm:pt modelId="{D230E5AC-9CF9-4E91-91D4-566126201B2A}" type="pres">
      <dgm:prSet presAssocID="{0C87090F-02B0-44D5-BD4B-E5AE0D1FA7F1}" presName="hierRoot2" presStyleCnt="0">
        <dgm:presLayoutVars>
          <dgm:hierBranch val="init"/>
        </dgm:presLayoutVars>
      </dgm:prSet>
      <dgm:spPr/>
    </dgm:pt>
    <dgm:pt modelId="{73843B32-B3B5-4975-83FA-BE2F203A6F9B}" type="pres">
      <dgm:prSet presAssocID="{0C87090F-02B0-44D5-BD4B-E5AE0D1FA7F1}" presName="rootComposite" presStyleCnt="0"/>
      <dgm:spPr/>
    </dgm:pt>
    <dgm:pt modelId="{1039116F-0F07-4829-8CF6-81B07772B01D}" type="pres">
      <dgm:prSet presAssocID="{0C87090F-02B0-44D5-BD4B-E5AE0D1FA7F1}" presName="rootText" presStyleLbl="node2" presStyleIdx="1" presStyleCnt="2">
        <dgm:presLayoutVars>
          <dgm:chPref val="3"/>
        </dgm:presLayoutVars>
      </dgm:prSet>
      <dgm:spPr/>
    </dgm:pt>
    <dgm:pt modelId="{38B82FA9-C59B-4486-9FE1-E8A88EB51B1C}" type="pres">
      <dgm:prSet presAssocID="{0C87090F-02B0-44D5-BD4B-E5AE0D1FA7F1}" presName="rootConnector" presStyleLbl="node2" presStyleIdx="1" presStyleCnt="2"/>
      <dgm:spPr/>
    </dgm:pt>
    <dgm:pt modelId="{D98C3ED9-2352-4346-8902-D7654870119F}" type="pres">
      <dgm:prSet presAssocID="{0C87090F-02B0-44D5-BD4B-E5AE0D1FA7F1}" presName="hierChild4" presStyleCnt="0"/>
      <dgm:spPr/>
    </dgm:pt>
    <dgm:pt modelId="{7D583FE4-8869-4C51-980C-1DEEE4B0A136}" type="pres">
      <dgm:prSet presAssocID="{0269C22A-A20B-4CCC-917A-8B311E437315}" presName="Name37" presStyleLbl="parChTrans1D3" presStyleIdx="2" presStyleCnt="4"/>
      <dgm:spPr/>
    </dgm:pt>
    <dgm:pt modelId="{91C58DDB-3D7B-4281-9734-0894091F1EED}" type="pres">
      <dgm:prSet presAssocID="{A97D053E-A973-4364-B69E-A280008FFC90}" presName="hierRoot2" presStyleCnt="0">
        <dgm:presLayoutVars>
          <dgm:hierBranch val="init"/>
        </dgm:presLayoutVars>
      </dgm:prSet>
      <dgm:spPr/>
    </dgm:pt>
    <dgm:pt modelId="{8F3C3AA4-3914-4B5E-A6A0-C388E0FAD08D}" type="pres">
      <dgm:prSet presAssocID="{A97D053E-A973-4364-B69E-A280008FFC90}" presName="rootComposite" presStyleCnt="0"/>
      <dgm:spPr/>
    </dgm:pt>
    <dgm:pt modelId="{728A6265-E121-4D8D-B134-1860E54E58D7}" type="pres">
      <dgm:prSet presAssocID="{A97D053E-A973-4364-B69E-A280008FFC90}" presName="rootText" presStyleLbl="node3" presStyleIdx="2" presStyleCnt="4">
        <dgm:presLayoutVars>
          <dgm:chPref val="3"/>
        </dgm:presLayoutVars>
      </dgm:prSet>
      <dgm:spPr/>
    </dgm:pt>
    <dgm:pt modelId="{56CE9159-F845-4A25-AE2C-7404F3D80633}" type="pres">
      <dgm:prSet presAssocID="{A97D053E-A973-4364-B69E-A280008FFC90}" presName="rootConnector" presStyleLbl="node3" presStyleIdx="2" presStyleCnt="4"/>
      <dgm:spPr/>
    </dgm:pt>
    <dgm:pt modelId="{849D1CFA-D223-4BF1-9EFB-70370E3E163F}" type="pres">
      <dgm:prSet presAssocID="{A97D053E-A973-4364-B69E-A280008FFC90}" presName="hierChild4" presStyleCnt="0"/>
      <dgm:spPr/>
    </dgm:pt>
    <dgm:pt modelId="{D9BA66A2-A369-4C65-82BB-A4A06998FFB5}" type="pres">
      <dgm:prSet presAssocID="{E61AFEE5-2004-43A9-AA62-07A1459E6FC5}" presName="Name37" presStyleLbl="parChTrans1D4" presStyleIdx="4" presStyleCnt="8"/>
      <dgm:spPr/>
    </dgm:pt>
    <dgm:pt modelId="{F29580C1-138A-43F2-B027-B6875F8F802B}" type="pres">
      <dgm:prSet presAssocID="{BF1D701A-DD2D-4121-8BFA-FBE1FBF81F9E}" presName="hierRoot2" presStyleCnt="0">
        <dgm:presLayoutVars>
          <dgm:hierBranch val="init"/>
        </dgm:presLayoutVars>
      </dgm:prSet>
      <dgm:spPr/>
    </dgm:pt>
    <dgm:pt modelId="{F7A1DE94-6366-4826-8C46-3AFBFB0B577C}" type="pres">
      <dgm:prSet presAssocID="{BF1D701A-DD2D-4121-8BFA-FBE1FBF81F9E}" presName="rootComposite" presStyleCnt="0"/>
      <dgm:spPr/>
    </dgm:pt>
    <dgm:pt modelId="{7962C3F5-6FE9-41D6-A7AC-1252CD6F5BA9}" type="pres">
      <dgm:prSet presAssocID="{BF1D701A-DD2D-4121-8BFA-FBE1FBF81F9E}" presName="rootText" presStyleLbl="node4" presStyleIdx="4" presStyleCnt="8">
        <dgm:presLayoutVars>
          <dgm:chPref val="3"/>
        </dgm:presLayoutVars>
      </dgm:prSet>
      <dgm:spPr/>
    </dgm:pt>
    <dgm:pt modelId="{FD6FBEFB-3198-4EBB-8D82-5A493E872AE3}" type="pres">
      <dgm:prSet presAssocID="{BF1D701A-DD2D-4121-8BFA-FBE1FBF81F9E}" presName="rootConnector" presStyleLbl="node4" presStyleIdx="4" presStyleCnt="8"/>
      <dgm:spPr/>
    </dgm:pt>
    <dgm:pt modelId="{87F11DC0-92D4-4FFD-9DE9-66227403BE0B}" type="pres">
      <dgm:prSet presAssocID="{BF1D701A-DD2D-4121-8BFA-FBE1FBF81F9E}" presName="hierChild4" presStyleCnt="0"/>
      <dgm:spPr/>
    </dgm:pt>
    <dgm:pt modelId="{B2680D25-FFDF-4717-B03F-2969B4820A47}" type="pres">
      <dgm:prSet presAssocID="{BF1D701A-DD2D-4121-8BFA-FBE1FBF81F9E}" presName="hierChild5" presStyleCnt="0"/>
      <dgm:spPr/>
    </dgm:pt>
    <dgm:pt modelId="{8ED9F697-7EC9-470D-83E6-234E76004328}" type="pres">
      <dgm:prSet presAssocID="{B3F39DDC-3510-46CA-8785-019129068DE0}" presName="Name37" presStyleLbl="parChTrans1D4" presStyleIdx="5" presStyleCnt="8"/>
      <dgm:spPr/>
    </dgm:pt>
    <dgm:pt modelId="{2DD2BA10-6EAE-40DF-A9BA-FB4302605DCA}" type="pres">
      <dgm:prSet presAssocID="{79000407-B618-4AA0-AE6F-351CCF19973C}" presName="hierRoot2" presStyleCnt="0">
        <dgm:presLayoutVars>
          <dgm:hierBranch val="init"/>
        </dgm:presLayoutVars>
      </dgm:prSet>
      <dgm:spPr/>
    </dgm:pt>
    <dgm:pt modelId="{7027B457-6C4C-4788-A467-F6AA7378F79D}" type="pres">
      <dgm:prSet presAssocID="{79000407-B618-4AA0-AE6F-351CCF19973C}" presName="rootComposite" presStyleCnt="0"/>
      <dgm:spPr/>
    </dgm:pt>
    <dgm:pt modelId="{6A3186FA-7815-4238-8A2F-199C69970A5D}" type="pres">
      <dgm:prSet presAssocID="{79000407-B618-4AA0-AE6F-351CCF19973C}" presName="rootText" presStyleLbl="node4" presStyleIdx="5" presStyleCnt="8">
        <dgm:presLayoutVars>
          <dgm:chPref val="3"/>
        </dgm:presLayoutVars>
      </dgm:prSet>
      <dgm:spPr/>
    </dgm:pt>
    <dgm:pt modelId="{DE6CF44B-F0D6-45D5-ACB2-CF9E89074E91}" type="pres">
      <dgm:prSet presAssocID="{79000407-B618-4AA0-AE6F-351CCF19973C}" presName="rootConnector" presStyleLbl="node4" presStyleIdx="5" presStyleCnt="8"/>
      <dgm:spPr/>
    </dgm:pt>
    <dgm:pt modelId="{33A2D00D-B983-46BB-9D4B-9F1D814FD78B}" type="pres">
      <dgm:prSet presAssocID="{79000407-B618-4AA0-AE6F-351CCF19973C}" presName="hierChild4" presStyleCnt="0"/>
      <dgm:spPr/>
    </dgm:pt>
    <dgm:pt modelId="{89EB67FC-4B53-4483-8393-CED994EF71DE}" type="pres">
      <dgm:prSet presAssocID="{79000407-B618-4AA0-AE6F-351CCF19973C}" presName="hierChild5" presStyleCnt="0"/>
      <dgm:spPr/>
    </dgm:pt>
    <dgm:pt modelId="{50474922-C6F3-4B3D-A254-D3563E0DFF67}" type="pres">
      <dgm:prSet presAssocID="{A97D053E-A973-4364-B69E-A280008FFC90}" presName="hierChild5" presStyleCnt="0"/>
      <dgm:spPr/>
    </dgm:pt>
    <dgm:pt modelId="{F78367ED-B13B-49CB-93F2-1B897012556D}" type="pres">
      <dgm:prSet presAssocID="{E3D22BD8-B8F5-4AEB-A8DD-53D6A1A29BAD}" presName="Name37" presStyleLbl="parChTrans1D3" presStyleIdx="3" presStyleCnt="4"/>
      <dgm:spPr/>
    </dgm:pt>
    <dgm:pt modelId="{9B57827D-C111-4C65-9D8A-DF619E74E098}" type="pres">
      <dgm:prSet presAssocID="{991DD7BB-FD91-49EE-AAF5-140AB35E43F7}" presName="hierRoot2" presStyleCnt="0">
        <dgm:presLayoutVars>
          <dgm:hierBranch val="init"/>
        </dgm:presLayoutVars>
      </dgm:prSet>
      <dgm:spPr/>
    </dgm:pt>
    <dgm:pt modelId="{7416BDFA-7F1E-478C-9EDB-A820859733A1}" type="pres">
      <dgm:prSet presAssocID="{991DD7BB-FD91-49EE-AAF5-140AB35E43F7}" presName="rootComposite" presStyleCnt="0"/>
      <dgm:spPr/>
    </dgm:pt>
    <dgm:pt modelId="{E2E65118-507A-4051-A2C6-E7FD6D9E74ED}" type="pres">
      <dgm:prSet presAssocID="{991DD7BB-FD91-49EE-AAF5-140AB35E43F7}" presName="rootText" presStyleLbl="node3" presStyleIdx="3" presStyleCnt="4">
        <dgm:presLayoutVars>
          <dgm:chPref val="3"/>
        </dgm:presLayoutVars>
      </dgm:prSet>
      <dgm:spPr/>
    </dgm:pt>
    <dgm:pt modelId="{9B65F4DF-5BCF-4E29-B3D6-319AEEC9D498}" type="pres">
      <dgm:prSet presAssocID="{991DD7BB-FD91-49EE-AAF5-140AB35E43F7}" presName="rootConnector" presStyleLbl="node3" presStyleIdx="3" presStyleCnt="4"/>
      <dgm:spPr/>
    </dgm:pt>
    <dgm:pt modelId="{CD427794-E957-4AFA-ACCD-3B260D847BFF}" type="pres">
      <dgm:prSet presAssocID="{991DD7BB-FD91-49EE-AAF5-140AB35E43F7}" presName="hierChild4" presStyleCnt="0"/>
      <dgm:spPr/>
    </dgm:pt>
    <dgm:pt modelId="{7652059C-AC2D-46A7-BAD1-3C15BF15CE5F}" type="pres">
      <dgm:prSet presAssocID="{3B869A9C-B7D4-4C45-83F4-03ACDF260BAA}" presName="Name37" presStyleLbl="parChTrans1D4" presStyleIdx="6" presStyleCnt="8"/>
      <dgm:spPr/>
    </dgm:pt>
    <dgm:pt modelId="{CCBFCEED-944A-4E36-BDBC-F3CEE4E8960E}" type="pres">
      <dgm:prSet presAssocID="{3E8CD513-115F-4B58-815D-06B1F22F397C}" presName="hierRoot2" presStyleCnt="0">
        <dgm:presLayoutVars>
          <dgm:hierBranch val="init"/>
        </dgm:presLayoutVars>
      </dgm:prSet>
      <dgm:spPr/>
    </dgm:pt>
    <dgm:pt modelId="{5565FE2F-609B-4629-A80A-13395081A097}" type="pres">
      <dgm:prSet presAssocID="{3E8CD513-115F-4B58-815D-06B1F22F397C}" presName="rootComposite" presStyleCnt="0"/>
      <dgm:spPr/>
    </dgm:pt>
    <dgm:pt modelId="{38EBEB1F-A6CC-4B8F-AC31-297CFC87A9A3}" type="pres">
      <dgm:prSet presAssocID="{3E8CD513-115F-4B58-815D-06B1F22F397C}" presName="rootText" presStyleLbl="node4" presStyleIdx="6" presStyleCnt="8">
        <dgm:presLayoutVars>
          <dgm:chPref val="3"/>
        </dgm:presLayoutVars>
      </dgm:prSet>
      <dgm:spPr/>
    </dgm:pt>
    <dgm:pt modelId="{53C43883-F6D4-408C-9DAC-CBD4290AB57F}" type="pres">
      <dgm:prSet presAssocID="{3E8CD513-115F-4B58-815D-06B1F22F397C}" presName="rootConnector" presStyleLbl="node4" presStyleIdx="6" presStyleCnt="8"/>
      <dgm:spPr/>
    </dgm:pt>
    <dgm:pt modelId="{9760F81C-B4D9-451C-AD87-3AE242F06AEB}" type="pres">
      <dgm:prSet presAssocID="{3E8CD513-115F-4B58-815D-06B1F22F397C}" presName="hierChild4" presStyleCnt="0"/>
      <dgm:spPr/>
    </dgm:pt>
    <dgm:pt modelId="{3DDD8FEB-AB20-46CA-A988-76CC5D363630}" type="pres">
      <dgm:prSet presAssocID="{3E8CD513-115F-4B58-815D-06B1F22F397C}" presName="hierChild5" presStyleCnt="0"/>
      <dgm:spPr/>
    </dgm:pt>
    <dgm:pt modelId="{074A6439-7FFE-4008-A4F2-DDF6AA4D9202}" type="pres">
      <dgm:prSet presAssocID="{D29892E2-A45E-4000-9CA5-664212285B28}" presName="Name37" presStyleLbl="parChTrans1D4" presStyleIdx="7" presStyleCnt="8"/>
      <dgm:spPr/>
    </dgm:pt>
    <dgm:pt modelId="{03FADAF0-DBC2-4560-88F2-6F57BD3E8305}" type="pres">
      <dgm:prSet presAssocID="{E9F65067-7ACB-40C2-B29C-E9D30340A5AE}" presName="hierRoot2" presStyleCnt="0">
        <dgm:presLayoutVars>
          <dgm:hierBranch val="init"/>
        </dgm:presLayoutVars>
      </dgm:prSet>
      <dgm:spPr/>
    </dgm:pt>
    <dgm:pt modelId="{53EE0002-3343-4C82-B690-0758522DB85E}" type="pres">
      <dgm:prSet presAssocID="{E9F65067-7ACB-40C2-B29C-E9D30340A5AE}" presName="rootComposite" presStyleCnt="0"/>
      <dgm:spPr/>
    </dgm:pt>
    <dgm:pt modelId="{B7558300-09FB-4A60-8B74-A9DF1968061E}" type="pres">
      <dgm:prSet presAssocID="{E9F65067-7ACB-40C2-B29C-E9D30340A5AE}" presName="rootText" presStyleLbl="node4" presStyleIdx="7" presStyleCnt="8">
        <dgm:presLayoutVars>
          <dgm:chPref val="3"/>
        </dgm:presLayoutVars>
      </dgm:prSet>
      <dgm:spPr/>
    </dgm:pt>
    <dgm:pt modelId="{7E514829-D2EB-4472-8B3C-96F73B1B2504}" type="pres">
      <dgm:prSet presAssocID="{E9F65067-7ACB-40C2-B29C-E9D30340A5AE}" presName="rootConnector" presStyleLbl="node4" presStyleIdx="7" presStyleCnt="8"/>
      <dgm:spPr/>
    </dgm:pt>
    <dgm:pt modelId="{5B31C519-7C3E-4A20-8C54-3A99C6BFB970}" type="pres">
      <dgm:prSet presAssocID="{E9F65067-7ACB-40C2-B29C-E9D30340A5AE}" presName="hierChild4" presStyleCnt="0"/>
      <dgm:spPr/>
    </dgm:pt>
    <dgm:pt modelId="{486E8506-D2D6-4203-B0E5-7CBC9143442B}" type="pres">
      <dgm:prSet presAssocID="{E9F65067-7ACB-40C2-B29C-E9D30340A5AE}" presName="hierChild5" presStyleCnt="0"/>
      <dgm:spPr/>
    </dgm:pt>
    <dgm:pt modelId="{B4CD619C-CE55-4E61-A004-D0B39F68344D}" type="pres">
      <dgm:prSet presAssocID="{991DD7BB-FD91-49EE-AAF5-140AB35E43F7}" presName="hierChild5" presStyleCnt="0"/>
      <dgm:spPr/>
    </dgm:pt>
    <dgm:pt modelId="{249D0260-42AE-4E19-B9E7-EB0D2B20B99D}" type="pres">
      <dgm:prSet presAssocID="{0C87090F-02B0-44D5-BD4B-E5AE0D1FA7F1}" presName="hierChild5" presStyleCnt="0"/>
      <dgm:spPr/>
    </dgm:pt>
    <dgm:pt modelId="{5C8999B7-BA4C-4766-8262-244D63246AE5}" type="pres">
      <dgm:prSet presAssocID="{19599602-9E94-449B-AE02-46C30491E28C}" presName="hierChild3" presStyleCnt="0"/>
      <dgm:spPr/>
    </dgm:pt>
  </dgm:ptLst>
  <dgm:cxnLst>
    <dgm:cxn modelId="{EB889005-384A-468F-A438-BCA4BE21A4EE}" srcId="{6FD54DCC-0420-4B69-949E-C600DAC3EA80}" destId="{1A94D251-C1DF-49B7-B803-397CC4E374C8}" srcOrd="0" destOrd="0" parTransId="{83470605-D50B-47C5-85E0-6C97CC1DEF2D}" sibTransId="{4B83F8D2-E6F1-4C2F-B422-0FF1AFE48807}"/>
    <dgm:cxn modelId="{0516A20B-48DD-476B-8BCF-95D7FBC757EC}" type="presOf" srcId="{15779972-6EB7-4A17-A8F4-C736B5F0CED0}" destId="{6C727086-11AB-4317-9824-4FF792963AAC}" srcOrd="0" destOrd="0" presId="urn:microsoft.com/office/officeart/2005/8/layout/orgChart1"/>
    <dgm:cxn modelId="{BF3B580D-8F5D-444B-88C2-80FC34548EB5}" type="presOf" srcId="{6FD54DCC-0420-4B69-949E-C600DAC3EA80}" destId="{59BF31C9-3353-44A8-9F06-9B3CCB8F354E}" srcOrd="0" destOrd="0" presId="urn:microsoft.com/office/officeart/2005/8/layout/orgChart1"/>
    <dgm:cxn modelId="{59664611-92D3-45A6-B4D1-F6E5FF748C1C}" type="presOf" srcId="{36515DAA-DE94-4D05-BF16-8D5E13CADE3A}" destId="{F4C18174-993C-4C00-8A98-3214FC92D81E}" srcOrd="1" destOrd="0" presId="urn:microsoft.com/office/officeart/2005/8/layout/orgChart1"/>
    <dgm:cxn modelId="{9220A41A-1C27-40B7-8272-1CEF69FFC2F2}" type="presOf" srcId="{6F5CF077-1342-46A1-93F1-68D7723F3F8C}" destId="{818795B8-F41E-4A3A-A5F0-E7FA92C9D162}" srcOrd="0" destOrd="0" presId="urn:microsoft.com/office/officeart/2005/8/layout/orgChart1"/>
    <dgm:cxn modelId="{7239B01C-2125-48CA-A413-5F421C266D75}" type="presOf" srcId="{E61AFEE5-2004-43A9-AA62-07A1459E6FC5}" destId="{D9BA66A2-A369-4C65-82BB-A4A06998FFB5}" srcOrd="0" destOrd="0" presId="urn:microsoft.com/office/officeart/2005/8/layout/orgChart1"/>
    <dgm:cxn modelId="{560A0B1D-1BC0-4B57-84D3-3D4B7C1FED7C}" type="presOf" srcId="{991DD7BB-FD91-49EE-AAF5-140AB35E43F7}" destId="{E2E65118-507A-4051-A2C6-E7FD6D9E74ED}" srcOrd="0" destOrd="0" presId="urn:microsoft.com/office/officeart/2005/8/layout/orgChart1"/>
    <dgm:cxn modelId="{32FB172D-034C-4C3C-9B36-FA9D26C817AA}" type="presOf" srcId="{BF1D701A-DD2D-4121-8BFA-FBE1FBF81F9E}" destId="{FD6FBEFB-3198-4EBB-8D82-5A493E872AE3}" srcOrd="1" destOrd="0" presId="urn:microsoft.com/office/officeart/2005/8/layout/orgChart1"/>
    <dgm:cxn modelId="{6AD0832E-D0E5-4DFA-A2C1-539A1049A92A}" srcId="{6FD54DCC-0420-4B69-949E-C600DAC3EA80}" destId="{D6D663EA-8C9E-4A6C-8696-EA6202B67EB8}" srcOrd="1" destOrd="0" parTransId="{C618F4B1-D56C-40B0-A9BB-A1AC22AA90C0}" sibTransId="{350208D2-B2AB-46F5-A396-E4E2016A900E}"/>
    <dgm:cxn modelId="{FDEDD32F-403C-4EF8-AA7B-1B5DCE076635}" type="presOf" srcId="{0C87090F-02B0-44D5-BD4B-E5AE0D1FA7F1}" destId="{38B82FA9-C59B-4486-9FE1-E8A88EB51B1C}" srcOrd="1" destOrd="0" presId="urn:microsoft.com/office/officeart/2005/8/layout/orgChart1"/>
    <dgm:cxn modelId="{06C05031-CC2B-43C8-8D83-6BE882BBEE11}" srcId="{0C87090F-02B0-44D5-BD4B-E5AE0D1FA7F1}" destId="{A97D053E-A973-4364-B69E-A280008FFC90}" srcOrd="0" destOrd="0" parTransId="{0269C22A-A20B-4CCC-917A-8B311E437315}" sibTransId="{243C102C-DAA2-4245-A1D1-9E6A71F7AB05}"/>
    <dgm:cxn modelId="{46555A37-AF61-444F-B208-D2021E0805B2}" type="presOf" srcId="{D6D663EA-8C9E-4A6C-8696-EA6202B67EB8}" destId="{A8A1E21C-1F05-414E-98BE-EC0DF679FD0B}" srcOrd="1" destOrd="0" presId="urn:microsoft.com/office/officeart/2005/8/layout/orgChart1"/>
    <dgm:cxn modelId="{2B80D23B-5A2B-4D63-AF88-2D04D8D865AC}" srcId="{0C87090F-02B0-44D5-BD4B-E5AE0D1FA7F1}" destId="{991DD7BB-FD91-49EE-AAF5-140AB35E43F7}" srcOrd="1" destOrd="0" parTransId="{E3D22BD8-B8F5-4AEB-A8DD-53D6A1A29BAD}" sibTransId="{8C5DE38B-5BD6-4776-8A20-AEE9D7B23E51}"/>
    <dgm:cxn modelId="{B271615C-F525-47C5-AB42-4AD2626488EC}" type="presOf" srcId="{6FD54DCC-0420-4B69-949E-C600DAC3EA80}" destId="{11D100D2-36DA-454D-8702-AA90FB97D9EA}" srcOrd="1" destOrd="0" presId="urn:microsoft.com/office/officeart/2005/8/layout/orgChart1"/>
    <dgm:cxn modelId="{AFCA6744-2AAC-4D90-A0C8-EFD2BA76FD03}" type="presOf" srcId="{19599602-9E94-449B-AE02-46C30491E28C}" destId="{8DA7B673-BF83-4D4D-9F12-A0EB7547B535}" srcOrd="0" destOrd="0" presId="urn:microsoft.com/office/officeart/2005/8/layout/orgChart1"/>
    <dgm:cxn modelId="{49B17D65-6E5E-48F0-B40D-53AEA94A5346}" srcId="{D6D663EA-8C9E-4A6C-8696-EA6202B67EB8}" destId="{A42DED5E-3919-412A-8377-DE6122E1AD30}" srcOrd="0" destOrd="0" parTransId="{D05EA4EE-52C7-4A7F-9A69-CD36D787717D}" sibTransId="{4503E061-C76A-43D4-9951-E6976365CBEB}"/>
    <dgm:cxn modelId="{06684567-3B55-4758-89F3-E2D11CF50A2A}" srcId="{A97D053E-A973-4364-B69E-A280008FFC90}" destId="{79000407-B618-4AA0-AE6F-351CCF19973C}" srcOrd="1" destOrd="0" parTransId="{B3F39DDC-3510-46CA-8785-019129068DE0}" sibTransId="{DB5A3344-0E8D-4A20-9A88-3BA2A121512E}"/>
    <dgm:cxn modelId="{AA160748-4A7C-43CD-B94B-759960D26FF8}" type="presOf" srcId="{BF1D701A-DD2D-4121-8BFA-FBE1FBF81F9E}" destId="{7962C3F5-6FE9-41D6-A7AC-1252CD6F5BA9}" srcOrd="0" destOrd="0" presId="urn:microsoft.com/office/officeart/2005/8/layout/orgChart1"/>
    <dgm:cxn modelId="{4D5B6768-2F0F-4E10-81CE-2DC58655CDFF}" type="presOf" srcId="{A42DED5E-3919-412A-8377-DE6122E1AD30}" destId="{0DAA2E10-033E-4FFA-A2B5-29608BF79B61}" srcOrd="1" destOrd="0" presId="urn:microsoft.com/office/officeart/2005/8/layout/orgChart1"/>
    <dgm:cxn modelId="{D121234A-4D2D-48A4-AC01-65BE7BF7B479}" type="presOf" srcId="{D05EA4EE-52C7-4A7F-9A69-CD36D787717D}" destId="{EF64F7AC-A272-43B9-868A-7E98AB6546FB}" srcOrd="0" destOrd="0" presId="urn:microsoft.com/office/officeart/2005/8/layout/orgChart1"/>
    <dgm:cxn modelId="{322E706E-CFEA-495D-A8D5-80275EE4E437}" type="presOf" srcId="{C618F4B1-D56C-40B0-A9BB-A1AC22AA90C0}" destId="{AB9CEF4E-36F0-4C13-AE10-67805BD7427B}" srcOrd="0" destOrd="0" presId="urn:microsoft.com/office/officeart/2005/8/layout/orgChart1"/>
    <dgm:cxn modelId="{9D332D51-A385-487C-95E0-C35B590A57FD}" type="presOf" srcId="{17B28C8D-4122-47D7-B7FB-F388CF6C3000}" destId="{BCB9E0F6-4147-4AD9-9E50-37BFF6DF4D65}" srcOrd="1" destOrd="0" presId="urn:microsoft.com/office/officeart/2005/8/layout/orgChart1"/>
    <dgm:cxn modelId="{1D1CDB71-620B-466E-9BE8-209A3B17047B}" type="presOf" srcId="{E9F65067-7ACB-40C2-B29C-E9D30340A5AE}" destId="{7E514829-D2EB-4472-8B3C-96F73B1B2504}" srcOrd="1" destOrd="0" presId="urn:microsoft.com/office/officeart/2005/8/layout/orgChart1"/>
    <dgm:cxn modelId="{02F15D52-7ABD-4FF7-A5C5-1DB1067FA997}" type="presOf" srcId="{36515DAA-DE94-4D05-BF16-8D5E13CADE3A}" destId="{3E9D4269-C801-4BF7-A288-E0019B54039E}" srcOrd="0" destOrd="0" presId="urn:microsoft.com/office/officeart/2005/8/layout/orgChart1"/>
    <dgm:cxn modelId="{161F0574-3CBF-4EE9-B0BD-B2611028CEA2}" type="presOf" srcId="{83470605-D50B-47C5-85E0-6C97CC1DEF2D}" destId="{F7186119-FF22-47C2-AF97-916A56C432D7}" srcOrd="0" destOrd="0" presId="urn:microsoft.com/office/officeart/2005/8/layout/orgChart1"/>
    <dgm:cxn modelId="{487C8775-2265-4EE1-9AB9-482F5360AE76}" type="presOf" srcId="{3E8CD513-115F-4B58-815D-06B1F22F397C}" destId="{38EBEB1F-A6CC-4B8F-AC31-297CFC87A9A3}" srcOrd="0" destOrd="0" presId="urn:microsoft.com/office/officeart/2005/8/layout/orgChart1"/>
    <dgm:cxn modelId="{EEDCEB76-2168-4F58-8250-3B0E0CEE824F}" type="presOf" srcId="{79000407-B618-4AA0-AE6F-351CCF19973C}" destId="{6A3186FA-7815-4238-8A2F-199C69970A5D}" srcOrd="0" destOrd="0" presId="urn:microsoft.com/office/officeart/2005/8/layout/orgChart1"/>
    <dgm:cxn modelId="{35281758-887C-41B7-AE5A-7C9AE7E39B37}" type="presOf" srcId="{E9F65067-7ACB-40C2-B29C-E9D30340A5AE}" destId="{B7558300-09FB-4A60-8B74-A9DF1968061E}" srcOrd="0" destOrd="0" presId="urn:microsoft.com/office/officeart/2005/8/layout/orgChart1"/>
    <dgm:cxn modelId="{6371EB7A-CE8C-41FE-B2EA-79B204F325E4}" type="presOf" srcId="{A97D053E-A973-4364-B69E-A280008FFC90}" destId="{56CE9159-F845-4A25-AE2C-7404F3D80633}" srcOrd="1" destOrd="0" presId="urn:microsoft.com/office/officeart/2005/8/layout/orgChart1"/>
    <dgm:cxn modelId="{19D23E7D-60C9-42CE-B64A-8511C83E881D}" type="presOf" srcId="{A42DED5E-3919-412A-8377-DE6122E1AD30}" destId="{B38F8270-02DD-4E24-8C56-C74869544456}" srcOrd="0" destOrd="0" presId="urn:microsoft.com/office/officeart/2005/8/layout/orgChart1"/>
    <dgm:cxn modelId="{9310C580-C74E-458D-B6D6-494A3CF5029B}" type="presOf" srcId="{B3F39DDC-3510-46CA-8785-019129068DE0}" destId="{8ED9F697-7EC9-470D-83E6-234E76004328}" srcOrd="0" destOrd="0" presId="urn:microsoft.com/office/officeart/2005/8/layout/orgChart1"/>
    <dgm:cxn modelId="{B65A3A83-22B5-499D-9522-83674F7ABEB5}" type="presOf" srcId="{1A94D251-C1DF-49B7-B803-397CC4E374C8}" destId="{02E0AD9F-8989-41A2-9192-8F7C3D12C1FD}" srcOrd="1" destOrd="0" presId="urn:microsoft.com/office/officeart/2005/8/layout/orgChart1"/>
    <dgm:cxn modelId="{ED0F6784-9449-45A3-8DCA-3DD603FAE227}" type="presOf" srcId="{38E04EEA-C159-4C5C-9FBC-5AD5689D40A4}" destId="{9BAD230E-6F1E-4C9B-A94B-2F63A4298F22}" srcOrd="0" destOrd="0" presId="urn:microsoft.com/office/officeart/2005/8/layout/orgChart1"/>
    <dgm:cxn modelId="{54BE7E85-0A40-48D6-BFA8-670A574F1570}" type="presOf" srcId="{542C2CD9-2A21-4722-8528-5FB4B05AB731}" destId="{55A2829C-8A42-45DE-A339-13A169202918}" srcOrd="0" destOrd="0" presId="urn:microsoft.com/office/officeart/2005/8/layout/orgChart1"/>
    <dgm:cxn modelId="{F4D98B87-5DAB-4EA7-AB6D-078D7338314B}" type="presOf" srcId="{046AD741-59DE-4633-A525-7FE00DBEB49B}" destId="{7859A8A4-5D7D-4D50-B5A1-25C2AE5E3A0E}" srcOrd="0" destOrd="0" presId="urn:microsoft.com/office/officeart/2005/8/layout/orgChart1"/>
    <dgm:cxn modelId="{30E0B992-157A-405B-8572-770CFD4D21A1}" srcId="{19599602-9E94-449B-AE02-46C30491E28C}" destId="{0C87090F-02B0-44D5-BD4B-E5AE0D1FA7F1}" srcOrd="1" destOrd="0" parTransId="{48F43ED3-A177-4096-B556-EB782F87985E}" sibTransId="{24E0BA02-AFC8-4BBC-85FF-8CECFE2FDD5C}"/>
    <dgm:cxn modelId="{22127F95-3520-4798-BE99-69B42014FA83}" srcId="{1A94D251-C1DF-49B7-B803-397CC4E374C8}" destId="{046AD741-59DE-4633-A525-7FE00DBEB49B}" srcOrd="1" destOrd="0" parTransId="{38E04EEA-C159-4C5C-9FBC-5AD5689D40A4}" sibTransId="{C65822A1-9505-4ED1-92ED-8ECF3EEE4A98}"/>
    <dgm:cxn modelId="{93E93BA0-C338-4280-906F-6FB65F17B16D}" type="presOf" srcId="{17B28C8D-4122-47D7-B7FB-F388CF6C3000}" destId="{E0607A31-69CC-48EF-847D-9773B1251550}" srcOrd="0" destOrd="0" presId="urn:microsoft.com/office/officeart/2005/8/layout/orgChart1"/>
    <dgm:cxn modelId="{0C4DF1A3-FF0E-4D41-9EBE-63A26B8970C5}" type="presOf" srcId="{3E8CD513-115F-4B58-815D-06B1F22F397C}" destId="{53C43883-F6D4-408C-9DAC-CBD4290AB57F}" srcOrd="1" destOrd="0" presId="urn:microsoft.com/office/officeart/2005/8/layout/orgChart1"/>
    <dgm:cxn modelId="{586BD5A4-AEE5-4B02-A1F3-B573F9B14EA4}" type="presOf" srcId="{A97D053E-A973-4364-B69E-A280008FFC90}" destId="{728A6265-E121-4D8D-B134-1860E54E58D7}" srcOrd="0" destOrd="0" presId="urn:microsoft.com/office/officeart/2005/8/layout/orgChart1"/>
    <dgm:cxn modelId="{57BA49A5-970F-4C56-97FD-1793BA151951}" srcId="{991DD7BB-FD91-49EE-AAF5-140AB35E43F7}" destId="{3E8CD513-115F-4B58-815D-06B1F22F397C}" srcOrd="0" destOrd="0" parTransId="{3B869A9C-B7D4-4C45-83F4-03ACDF260BAA}" sibTransId="{EC3168F8-C366-430E-B611-B7728C52D74E}"/>
    <dgm:cxn modelId="{7A02F5AF-F9F5-4778-A66E-DE024A3A34D9}" srcId="{9EFAFD96-3601-4F17-BB82-DBBBA6C512D5}" destId="{19599602-9E94-449B-AE02-46C30491E28C}" srcOrd="0" destOrd="0" parTransId="{FF371F54-3EAD-4229-B33D-30FA8E522AE4}" sibTransId="{2A88706E-F8B3-4E84-B216-AB828E178267}"/>
    <dgm:cxn modelId="{04E7C2B5-5808-48C3-8466-5C8E44E93602}" type="presOf" srcId="{79000407-B618-4AA0-AE6F-351CCF19973C}" destId="{DE6CF44B-F0D6-45D5-ACB2-CF9E89074E91}" srcOrd="1" destOrd="0" presId="urn:microsoft.com/office/officeart/2005/8/layout/orgChart1"/>
    <dgm:cxn modelId="{80C961BA-FFFE-4084-81F5-0B5D770BD53D}" type="presOf" srcId="{D6D663EA-8C9E-4A6C-8696-EA6202B67EB8}" destId="{04AEB10B-1A10-4BA0-88FD-1A1926B04BFE}" srcOrd="0" destOrd="0" presId="urn:microsoft.com/office/officeart/2005/8/layout/orgChart1"/>
    <dgm:cxn modelId="{0484B2C5-9ABD-410B-998F-75896E638116}" type="presOf" srcId="{1A94D251-C1DF-49B7-B803-397CC4E374C8}" destId="{7B6C4716-1B57-438E-AE0C-09E5374B57EB}" srcOrd="0" destOrd="0" presId="urn:microsoft.com/office/officeart/2005/8/layout/orgChart1"/>
    <dgm:cxn modelId="{801C22C7-1C0F-44EF-839E-A030B3D15017}" srcId="{A97D053E-A973-4364-B69E-A280008FFC90}" destId="{BF1D701A-DD2D-4121-8BFA-FBE1FBF81F9E}" srcOrd="0" destOrd="0" parTransId="{E61AFEE5-2004-43A9-AA62-07A1459E6FC5}" sibTransId="{B0000C6F-B2A3-4526-8C16-C73AEA735EAF}"/>
    <dgm:cxn modelId="{2BBFE0CB-7EA9-4048-B997-094B4E858D3D}" srcId="{D6D663EA-8C9E-4A6C-8696-EA6202B67EB8}" destId="{36515DAA-DE94-4D05-BF16-8D5E13CADE3A}" srcOrd="1" destOrd="0" parTransId="{15779972-6EB7-4A17-A8F4-C736B5F0CED0}" sibTransId="{D6A2C69D-961B-4FA1-8F05-385D9A2E46C1}"/>
    <dgm:cxn modelId="{1CEBBBCE-A789-4745-947D-9861B5AF62B8}" srcId="{1A94D251-C1DF-49B7-B803-397CC4E374C8}" destId="{17B28C8D-4122-47D7-B7FB-F388CF6C3000}" srcOrd="0" destOrd="0" parTransId="{542C2CD9-2A21-4722-8528-5FB4B05AB731}" sibTransId="{37B8B82F-495B-4449-AB18-F894FFA1EC4F}"/>
    <dgm:cxn modelId="{1BE083CF-C140-40E6-96C2-0ECEC8831D5E}" type="presOf" srcId="{046AD741-59DE-4633-A525-7FE00DBEB49B}" destId="{BD1ADD30-46FD-4ABA-96B9-871B6D6991A5}" srcOrd="1" destOrd="0" presId="urn:microsoft.com/office/officeart/2005/8/layout/orgChart1"/>
    <dgm:cxn modelId="{1FF610D7-B2F3-42ED-B0F2-4C13F08F172A}" type="presOf" srcId="{D29892E2-A45E-4000-9CA5-664212285B28}" destId="{074A6439-7FFE-4008-A4F2-DDF6AA4D9202}" srcOrd="0" destOrd="0" presId="urn:microsoft.com/office/officeart/2005/8/layout/orgChart1"/>
    <dgm:cxn modelId="{B64EDADB-959F-48AE-8E1C-CCD2E0C3B2B9}" type="presOf" srcId="{19599602-9E94-449B-AE02-46C30491E28C}" destId="{54F784BC-CE2B-4933-B605-570FDC7FC91A}" srcOrd="1" destOrd="0" presId="urn:microsoft.com/office/officeart/2005/8/layout/orgChart1"/>
    <dgm:cxn modelId="{D9C649DD-43E1-4E3F-A4D4-81E53783463D}" type="presOf" srcId="{48F43ED3-A177-4096-B556-EB782F87985E}" destId="{C4574C47-924F-4945-B686-80AAE87DE2FF}" srcOrd="0" destOrd="0" presId="urn:microsoft.com/office/officeart/2005/8/layout/orgChart1"/>
    <dgm:cxn modelId="{2B754EE7-3BDF-4B4F-AC0A-7EE36FAA095D}" srcId="{991DD7BB-FD91-49EE-AAF5-140AB35E43F7}" destId="{E9F65067-7ACB-40C2-B29C-E9D30340A5AE}" srcOrd="1" destOrd="0" parTransId="{D29892E2-A45E-4000-9CA5-664212285B28}" sibTransId="{1AD94586-FEB5-47C2-8565-F409B3018C3F}"/>
    <dgm:cxn modelId="{A9A39EE7-F441-4563-AFFD-666EC4C4FD54}" srcId="{19599602-9E94-449B-AE02-46C30491E28C}" destId="{6FD54DCC-0420-4B69-949E-C600DAC3EA80}" srcOrd="0" destOrd="0" parTransId="{6F5CF077-1342-46A1-93F1-68D7723F3F8C}" sibTransId="{CE57F18C-7754-4245-BB8D-0DDD9139AB8E}"/>
    <dgm:cxn modelId="{33AE22EC-F05D-49C9-8C57-622D0ACEA749}" type="presOf" srcId="{991DD7BB-FD91-49EE-AAF5-140AB35E43F7}" destId="{9B65F4DF-5BCF-4E29-B3D6-319AEEC9D498}" srcOrd="1" destOrd="0" presId="urn:microsoft.com/office/officeart/2005/8/layout/orgChart1"/>
    <dgm:cxn modelId="{E4DE3CF4-5C32-41EC-97B9-6E7F146AA3B4}" type="presOf" srcId="{9EFAFD96-3601-4F17-BB82-DBBBA6C512D5}" destId="{53CBA904-6A37-4A27-8AFD-E1E234D29960}" srcOrd="0" destOrd="0" presId="urn:microsoft.com/office/officeart/2005/8/layout/orgChart1"/>
    <dgm:cxn modelId="{4F5DEDF5-6330-4630-889F-76BEEF11914E}" type="presOf" srcId="{E3D22BD8-B8F5-4AEB-A8DD-53D6A1A29BAD}" destId="{F78367ED-B13B-49CB-93F2-1B897012556D}" srcOrd="0" destOrd="0" presId="urn:microsoft.com/office/officeart/2005/8/layout/orgChart1"/>
    <dgm:cxn modelId="{9649A0F7-D72F-4858-9946-FB92EF7F6FD6}" type="presOf" srcId="{0C87090F-02B0-44D5-BD4B-E5AE0D1FA7F1}" destId="{1039116F-0F07-4829-8CF6-81B07772B01D}" srcOrd="0" destOrd="0" presId="urn:microsoft.com/office/officeart/2005/8/layout/orgChart1"/>
    <dgm:cxn modelId="{FEEDA1FA-83BD-45F2-AF0A-072C7F40E543}" type="presOf" srcId="{0269C22A-A20B-4CCC-917A-8B311E437315}" destId="{7D583FE4-8869-4C51-980C-1DEEE4B0A136}" srcOrd="0" destOrd="0" presId="urn:microsoft.com/office/officeart/2005/8/layout/orgChart1"/>
    <dgm:cxn modelId="{8BEE4BFC-A44E-417A-A4C7-31FC0BFE139D}" type="presOf" srcId="{3B869A9C-B7D4-4C45-83F4-03ACDF260BAA}" destId="{7652059C-AC2D-46A7-BAD1-3C15BF15CE5F}" srcOrd="0" destOrd="0" presId="urn:microsoft.com/office/officeart/2005/8/layout/orgChart1"/>
    <dgm:cxn modelId="{3463313A-30D1-45A1-8300-FEF236357728}" type="presParOf" srcId="{53CBA904-6A37-4A27-8AFD-E1E234D29960}" destId="{B4653741-9082-4750-A13E-EC45C59BE4A9}" srcOrd="0" destOrd="0" presId="urn:microsoft.com/office/officeart/2005/8/layout/orgChart1"/>
    <dgm:cxn modelId="{3653051A-5201-4D08-B459-F81946826A76}" type="presParOf" srcId="{B4653741-9082-4750-A13E-EC45C59BE4A9}" destId="{3D9C4DE4-B81F-42F1-AE10-8AAB2B03F977}" srcOrd="0" destOrd="0" presId="urn:microsoft.com/office/officeart/2005/8/layout/orgChart1"/>
    <dgm:cxn modelId="{3E5A442E-3C2B-4EF3-BB4F-BA44AA490E56}" type="presParOf" srcId="{3D9C4DE4-B81F-42F1-AE10-8AAB2B03F977}" destId="{8DA7B673-BF83-4D4D-9F12-A0EB7547B535}" srcOrd="0" destOrd="0" presId="urn:microsoft.com/office/officeart/2005/8/layout/orgChart1"/>
    <dgm:cxn modelId="{7548EFE6-5A89-441C-94FA-B96DF9F40C1A}" type="presParOf" srcId="{3D9C4DE4-B81F-42F1-AE10-8AAB2B03F977}" destId="{54F784BC-CE2B-4933-B605-570FDC7FC91A}" srcOrd="1" destOrd="0" presId="urn:microsoft.com/office/officeart/2005/8/layout/orgChart1"/>
    <dgm:cxn modelId="{E3134820-5C42-4A2C-AABD-D757FBF14281}" type="presParOf" srcId="{B4653741-9082-4750-A13E-EC45C59BE4A9}" destId="{DD0EA076-8D2E-4E0B-8BE7-6BAE958A72E4}" srcOrd="1" destOrd="0" presId="urn:microsoft.com/office/officeart/2005/8/layout/orgChart1"/>
    <dgm:cxn modelId="{89ECFA67-10D0-4AFE-BF38-0E6E69FC9728}" type="presParOf" srcId="{DD0EA076-8D2E-4E0B-8BE7-6BAE958A72E4}" destId="{818795B8-F41E-4A3A-A5F0-E7FA92C9D162}" srcOrd="0" destOrd="0" presId="urn:microsoft.com/office/officeart/2005/8/layout/orgChart1"/>
    <dgm:cxn modelId="{3BDD2081-27B0-4078-9431-09C32A6D7550}" type="presParOf" srcId="{DD0EA076-8D2E-4E0B-8BE7-6BAE958A72E4}" destId="{4058D767-B348-4980-9992-DE2CA31F72DB}" srcOrd="1" destOrd="0" presId="urn:microsoft.com/office/officeart/2005/8/layout/orgChart1"/>
    <dgm:cxn modelId="{2AABADA2-52F1-41D9-A678-D35C0558FC1A}" type="presParOf" srcId="{4058D767-B348-4980-9992-DE2CA31F72DB}" destId="{F4164365-1A94-4285-A1EC-B7E285D62626}" srcOrd="0" destOrd="0" presId="urn:microsoft.com/office/officeart/2005/8/layout/orgChart1"/>
    <dgm:cxn modelId="{2D595767-95BC-4C1B-A9BF-FFDDF3D54859}" type="presParOf" srcId="{F4164365-1A94-4285-A1EC-B7E285D62626}" destId="{59BF31C9-3353-44A8-9F06-9B3CCB8F354E}" srcOrd="0" destOrd="0" presId="urn:microsoft.com/office/officeart/2005/8/layout/orgChart1"/>
    <dgm:cxn modelId="{0B7A5367-89D7-4C74-802B-7627A39C069E}" type="presParOf" srcId="{F4164365-1A94-4285-A1EC-B7E285D62626}" destId="{11D100D2-36DA-454D-8702-AA90FB97D9EA}" srcOrd="1" destOrd="0" presId="urn:microsoft.com/office/officeart/2005/8/layout/orgChart1"/>
    <dgm:cxn modelId="{F1795D14-F32B-4459-A22E-48220EA73A4B}" type="presParOf" srcId="{4058D767-B348-4980-9992-DE2CA31F72DB}" destId="{5F1A5CD1-2A72-4D50-A637-CE45C458A4E6}" srcOrd="1" destOrd="0" presId="urn:microsoft.com/office/officeart/2005/8/layout/orgChart1"/>
    <dgm:cxn modelId="{D2EF95C8-6C11-4EAA-BCAE-42F6F7591F9E}" type="presParOf" srcId="{5F1A5CD1-2A72-4D50-A637-CE45C458A4E6}" destId="{F7186119-FF22-47C2-AF97-916A56C432D7}" srcOrd="0" destOrd="0" presId="urn:microsoft.com/office/officeart/2005/8/layout/orgChart1"/>
    <dgm:cxn modelId="{8271F49D-4AB1-4EEA-B7D9-4714615820F3}" type="presParOf" srcId="{5F1A5CD1-2A72-4D50-A637-CE45C458A4E6}" destId="{AD16B050-ECF0-407B-B548-1BA373368F0C}" srcOrd="1" destOrd="0" presId="urn:microsoft.com/office/officeart/2005/8/layout/orgChart1"/>
    <dgm:cxn modelId="{15AF2BF7-4567-439C-8740-B2E6A6FDB1D1}" type="presParOf" srcId="{AD16B050-ECF0-407B-B548-1BA373368F0C}" destId="{16E3A6A7-7745-4B9D-8638-14F778E78990}" srcOrd="0" destOrd="0" presId="urn:microsoft.com/office/officeart/2005/8/layout/orgChart1"/>
    <dgm:cxn modelId="{A2E7B740-3A1A-40E4-8C5D-E0A41430A221}" type="presParOf" srcId="{16E3A6A7-7745-4B9D-8638-14F778E78990}" destId="{7B6C4716-1B57-438E-AE0C-09E5374B57EB}" srcOrd="0" destOrd="0" presId="urn:microsoft.com/office/officeart/2005/8/layout/orgChart1"/>
    <dgm:cxn modelId="{C5B33E5C-AC9A-4078-AAC1-95F9C41EF13A}" type="presParOf" srcId="{16E3A6A7-7745-4B9D-8638-14F778E78990}" destId="{02E0AD9F-8989-41A2-9192-8F7C3D12C1FD}" srcOrd="1" destOrd="0" presId="urn:microsoft.com/office/officeart/2005/8/layout/orgChart1"/>
    <dgm:cxn modelId="{2EF71208-ACDB-41F1-8973-666B0DB361D3}" type="presParOf" srcId="{AD16B050-ECF0-407B-B548-1BA373368F0C}" destId="{54C78E02-A648-4BBE-AB1E-C1E24D2EE5DB}" srcOrd="1" destOrd="0" presId="urn:microsoft.com/office/officeart/2005/8/layout/orgChart1"/>
    <dgm:cxn modelId="{DB9887DC-3D50-4290-8451-F1A9B220FB70}" type="presParOf" srcId="{54C78E02-A648-4BBE-AB1E-C1E24D2EE5DB}" destId="{55A2829C-8A42-45DE-A339-13A169202918}" srcOrd="0" destOrd="0" presId="urn:microsoft.com/office/officeart/2005/8/layout/orgChart1"/>
    <dgm:cxn modelId="{9516BD57-37A7-4FA3-A599-73A5AB5C05D4}" type="presParOf" srcId="{54C78E02-A648-4BBE-AB1E-C1E24D2EE5DB}" destId="{1BC5F0F4-4649-4F12-8D9F-71797B31773D}" srcOrd="1" destOrd="0" presId="urn:microsoft.com/office/officeart/2005/8/layout/orgChart1"/>
    <dgm:cxn modelId="{DDBD91D0-9CAE-4B1F-9E58-37CA5B6F94A1}" type="presParOf" srcId="{1BC5F0F4-4649-4F12-8D9F-71797B31773D}" destId="{31D61678-4D18-4134-AD28-87FF80FD8E9C}" srcOrd="0" destOrd="0" presId="urn:microsoft.com/office/officeart/2005/8/layout/orgChart1"/>
    <dgm:cxn modelId="{EA7E1509-35D9-4D94-AA29-EE78E69F01D2}" type="presParOf" srcId="{31D61678-4D18-4134-AD28-87FF80FD8E9C}" destId="{E0607A31-69CC-48EF-847D-9773B1251550}" srcOrd="0" destOrd="0" presId="urn:microsoft.com/office/officeart/2005/8/layout/orgChart1"/>
    <dgm:cxn modelId="{A3BAFCED-A4BF-4A52-9468-3EE25B92190C}" type="presParOf" srcId="{31D61678-4D18-4134-AD28-87FF80FD8E9C}" destId="{BCB9E0F6-4147-4AD9-9E50-37BFF6DF4D65}" srcOrd="1" destOrd="0" presId="urn:microsoft.com/office/officeart/2005/8/layout/orgChart1"/>
    <dgm:cxn modelId="{1215A521-109C-4E90-878A-6F0D7645578E}" type="presParOf" srcId="{1BC5F0F4-4649-4F12-8D9F-71797B31773D}" destId="{7E35337B-262E-402D-BB7F-12671EC562C3}" srcOrd="1" destOrd="0" presId="urn:microsoft.com/office/officeart/2005/8/layout/orgChart1"/>
    <dgm:cxn modelId="{06B96898-467D-48E5-8D4E-A625B3FFFA71}" type="presParOf" srcId="{1BC5F0F4-4649-4F12-8D9F-71797B31773D}" destId="{633DB871-0ED5-43D8-81BE-3B8A86B78E62}" srcOrd="2" destOrd="0" presId="urn:microsoft.com/office/officeart/2005/8/layout/orgChart1"/>
    <dgm:cxn modelId="{D712CE9E-81C8-4BF2-BDD0-0F3BFCED1635}" type="presParOf" srcId="{54C78E02-A648-4BBE-AB1E-C1E24D2EE5DB}" destId="{9BAD230E-6F1E-4C9B-A94B-2F63A4298F22}" srcOrd="2" destOrd="0" presId="urn:microsoft.com/office/officeart/2005/8/layout/orgChart1"/>
    <dgm:cxn modelId="{90D99571-284B-4A89-8A30-A4950576A43C}" type="presParOf" srcId="{54C78E02-A648-4BBE-AB1E-C1E24D2EE5DB}" destId="{DAED5C53-679F-4D2B-A8E4-85E6A547EBF7}" srcOrd="3" destOrd="0" presId="urn:microsoft.com/office/officeart/2005/8/layout/orgChart1"/>
    <dgm:cxn modelId="{880F90DB-261A-4084-B246-109B9777D739}" type="presParOf" srcId="{DAED5C53-679F-4D2B-A8E4-85E6A547EBF7}" destId="{719F81D5-962A-47E8-A54F-77EE0BE97AA0}" srcOrd="0" destOrd="0" presId="urn:microsoft.com/office/officeart/2005/8/layout/orgChart1"/>
    <dgm:cxn modelId="{91C08C3B-C175-46F7-AECB-650AD94C773E}" type="presParOf" srcId="{719F81D5-962A-47E8-A54F-77EE0BE97AA0}" destId="{7859A8A4-5D7D-4D50-B5A1-25C2AE5E3A0E}" srcOrd="0" destOrd="0" presId="urn:microsoft.com/office/officeart/2005/8/layout/orgChart1"/>
    <dgm:cxn modelId="{3476A701-E2B9-488C-83FF-5FA00C4160F6}" type="presParOf" srcId="{719F81D5-962A-47E8-A54F-77EE0BE97AA0}" destId="{BD1ADD30-46FD-4ABA-96B9-871B6D6991A5}" srcOrd="1" destOrd="0" presId="urn:microsoft.com/office/officeart/2005/8/layout/orgChart1"/>
    <dgm:cxn modelId="{F95F7E72-AEC6-4D7B-9F97-FAA7850A1A70}" type="presParOf" srcId="{DAED5C53-679F-4D2B-A8E4-85E6A547EBF7}" destId="{FED5245D-1E6B-40D1-B35C-3935807D1980}" srcOrd="1" destOrd="0" presId="urn:microsoft.com/office/officeart/2005/8/layout/orgChart1"/>
    <dgm:cxn modelId="{AF00C512-2915-4E56-964E-02D9F3AA19FA}" type="presParOf" srcId="{DAED5C53-679F-4D2B-A8E4-85E6A547EBF7}" destId="{F0E3EB53-202C-4F14-8726-48F95A864986}" srcOrd="2" destOrd="0" presId="urn:microsoft.com/office/officeart/2005/8/layout/orgChart1"/>
    <dgm:cxn modelId="{1EED901F-584F-40FA-80B4-9585F8BC9A45}" type="presParOf" srcId="{AD16B050-ECF0-407B-B548-1BA373368F0C}" destId="{F100B382-FBD6-47F6-A5D9-66C03387D522}" srcOrd="2" destOrd="0" presId="urn:microsoft.com/office/officeart/2005/8/layout/orgChart1"/>
    <dgm:cxn modelId="{FBE9710D-A343-438A-A4B7-936D3BE669D7}" type="presParOf" srcId="{5F1A5CD1-2A72-4D50-A637-CE45C458A4E6}" destId="{AB9CEF4E-36F0-4C13-AE10-67805BD7427B}" srcOrd="2" destOrd="0" presId="urn:microsoft.com/office/officeart/2005/8/layout/orgChart1"/>
    <dgm:cxn modelId="{FD9867BF-248B-4331-9CB7-53C6422133C3}" type="presParOf" srcId="{5F1A5CD1-2A72-4D50-A637-CE45C458A4E6}" destId="{CF7B6CB6-8484-47CA-9B4C-FF8B66E5EF7D}" srcOrd="3" destOrd="0" presId="urn:microsoft.com/office/officeart/2005/8/layout/orgChart1"/>
    <dgm:cxn modelId="{2779CADB-E7E1-48FE-82F5-3DC3890EFD30}" type="presParOf" srcId="{CF7B6CB6-8484-47CA-9B4C-FF8B66E5EF7D}" destId="{8CFD5044-D0DD-4969-8AA0-9F6F7C76FEEA}" srcOrd="0" destOrd="0" presId="urn:microsoft.com/office/officeart/2005/8/layout/orgChart1"/>
    <dgm:cxn modelId="{205F45DE-6A01-464C-8B7C-4778FFEF88B0}" type="presParOf" srcId="{8CFD5044-D0DD-4969-8AA0-9F6F7C76FEEA}" destId="{04AEB10B-1A10-4BA0-88FD-1A1926B04BFE}" srcOrd="0" destOrd="0" presId="urn:microsoft.com/office/officeart/2005/8/layout/orgChart1"/>
    <dgm:cxn modelId="{B5CA0436-EEC9-4E8A-8456-D8DAEBA7459C}" type="presParOf" srcId="{8CFD5044-D0DD-4969-8AA0-9F6F7C76FEEA}" destId="{A8A1E21C-1F05-414E-98BE-EC0DF679FD0B}" srcOrd="1" destOrd="0" presId="urn:microsoft.com/office/officeart/2005/8/layout/orgChart1"/>
    <dgm:cxn modelId="{591D907D-0294-463D-8FFF-1F6E9EF557FF}" type="presParOf" srcId="{CF7B6CB6-8484-47CA-9B4C-FF8B66E5EF7D}" destId="{193997E8-5F4C-4123-9AD2-F3E52BBD77FC}" srcOrd="1" destOrd="0" presId="urn:microsoft.com/office/officeart/2005/8/layout/orgChart1"/>
    <dgm:cxn modelId="{17FF6B94-06D2-4BC3-9073-EDCB80955A14}" type="presParOf" srcId="{193997E8-5F4C-4123-9AD2-F3E52BBD77FC}" destId="{EF64F7AC-A272-43B9-868A-7E98AB6546FB}" srcOrd="0" destOrd="0" presId="urn:microsoft.com/office/officeart/2005/8/layout/orgChart1"/>
    <dgm:cxn modelId="{485061DF-ABD0-439F-BA90-D28119BAA794}" type="presParOf" srcId="{193997E8-5F4C-4123-9AD2-F3E52BBD77FC}" destId="{02612FB8-9B1C-45EA-84AA-52AE371BE344}" srcOrd="1" destOrd="0" presId="urn:microsoft.com/office/officeart/2005/8/layout/orgChart1"/>
    <dgm:cxn modelId="{C15CEC2D-183C-49B9-9A32-B9F29F79AC30}" type="presParOf" srcId="{02612FB8-9B1C-45EA-84AA-52AE371BE344}" destId="{E6594CA2-B262-4E0E-9D46-5E4657538243}" srcOrd="0" destOrd="0" presId="urn:microsoft.com/office/officeart/2005/8/layout/orgChart1"/>
    <dgm:cxn modelId="{63C0499A-7473-42BD-9CFB-450407DFE15B}" type="presParOf" srcId="{E6594CA2-B262-4E0E-9D46-5E4657538243}" destId="{B38F8270-02DD-4E24-8C56-C74869544456}" srcOrd="0" destOrd="0" presId="urn:microsoft.com/office/officeart/2005/8/layout/orgChart1"/>
    <dgm:cxn modelId="{73DF3665-4C17-4186-9E53-4C80843B148F}" type="presParOf" srcId="{E6594CA2-B262-4E0E-9D46-5E4657538243}" destId="{0DAA2E10-033E-4FFA-A2B5-29608BF79B61}" srcOrd="1" destOrd="0" presId="urn:microsoft.com/office/officeart/2005/8/layout/orgChart1"/>
    <dgm:cxn modelId="{E4DEE327-7E42-4269-A257-AEE44792F425}" type="presParOf" srcId="{02612FB8-9B1C-45EA-84AA-52AE371BE344}" destId="{67DD237B-D627-4048-A1C9-F6821315BAA2}" srcOrd="1" destOrd="0" presId="urn:microsoft.com/office/officeart/2005/8/layout/orgChart1"/>
    <dgm:cxn modelId="{02D516F3-334C-49D5-B77A-EA95C0A77A74}" type="presParOf" srcId="{02612FB8-9B1C-45EA-84AA-52AE371BE344}" destId="{28FA319B-C68D-4FC1-9C78-998D07CF12A4}" srcOrd="2" destOrd="0" presId="urn:microsoft.com/office/officeart/2005/8/layout/orgChart1"/>
    <dgm:cxn modelId="{22BB079C-488A-4D67-BEBF-DD2A2F2F9D12}" type="presParOf" srcId="{193997E8-5F4C-4123-9AD2-F3E52BBD77FC}" destId="{6C727086-11AB-4317-9824-4FF792963AAC}" srcOrd="2" destOrd="0" presId="urn:microsoft.com/office/officeart/2005/8/layout/orgChart1"/>
    <dgm:cxn modelId="{E0E564FA-1BAD-4F43-B9E2-CE47CF07EC27}" type="presParOf" srcId="{193997E8-5F4C-4123-9AD2-F3E52BBD77FC}" destId="{C294A581-6748-4961-BF5D-5227633C83B9}" srcOrd="3" destOrd="0" presId="urn:microsoft.com/office/officeart/2005/8/layout/orgChart1"/>
    <dgm:cxn modelId="{90467B8E-4C19-4D2B-9BFA-8C42066ABEF3}" type="presParOf" srcId="{C294A581-6748-4961-BF5D-5227633C83B9}" destId="{8D6F08F8-7A2E-4DD7-B3CB-9AEB537A3001}" srcOrd="0" destOrd="0" presId="urn:microsoft.com/office/officeart/2005/8/layout/orgChart1"/>
    <dgm:cxn modelId="{4549CEC3-9A34-4B0F-8C91-E090A90CA09F}" type="presParOf" srcId="{8D6F08F8-7A2E-4DD7-B3CB-9AEB537A3001}" destId="{3E9D4269-C801-4BF7-A288-E0019B54039E}" srcOrd="0" destOrd="0" presId="urn:microsoft.com/office/officeart/2005/8/layout/orgChart1"/>
    <dgm:cxn modelId="{A79DD2BD-AEC0-41F2-B531-1F8D5091EAF9}" type="presParOf" srcId="{8D6F08F8-7A2E-4DD7-B3CB-9AEB537A3001}" destId="{F4C18174-993C-4C00-8A98-3214FC92D81E}" srcOrd="1" destOrd="0" presId="urn:microsoft.com/office/officeart/2005/8/layout/orgChart1"/>
    <dgm:cxn modelId="{B75E1E42-5004-4A43-9718-5E8AF776383B}" type="presParOf" srcId="{C294A581-6748-4961-BF5D-5227633C83B9}" destId="{4E2C3937-5E86-45E3-A8D1-9298333F4911}" srcOrd="1" destOrd="0" presId="urn:microsoft.com/office/officeart/2005/8/layout/orgChart1"/>
    <dgm:cxn modelId="{D99DDA1F-0B8B-4DFA-AA4C-D7005559582B}" type="presParOf" srcId="{C294A581-6748-4961-BF5D-5227633C83B9}" destId="{A126C97D-B8B7-4158-9A00-33273ACF3587}" srcOrd="2" destOrd="0" presId="urn:microsoft.com/office/officeart/2005/8/layout/orgChart1"/>
    <dgm:cxn modelId="{3390EE01-8739-4AAF-9FB1-CDCAC61B48D3}" type="presParOf" srcId="{CF7B6CB6-8484-47CA-9B4C-FF8B66E5EF7D}" destId="{BB637774-8AFF-46BA-9F35-137A94DE95ED}" srcOrd="2" destOrd="0" presId="urn:microsoft.com/office/officeart/2005/8/layout/orgChart1"/>
    <dgm:cxn modelId="{879BE3F3-B8B3-41BF-AC3C-B464A335872C}" type="presParOf" srcId="{4058D767-B348-4980-9992-DE2CA31F72DB}" destId="{55BDB6CA-151D-401F-9A50-4CBD0D14AA2E}" srcOrd="2" destOrd="0" presId="urn:microsoft.com/office/officeart/2005/8/layout/orgChart1"/>
    <dgm:cxn modelId="{09031D40-2D48-4694-B834-624626483B02}" type="presParOf" srcId="{DD0EA076-8D2E-4E0B-8BE7-6BAE958A72E4}" destId="{C4574C47-924F-4945-B686-80AAE87DE2FF}" srcOrd="2" destOrd="0" presId="urn:microsoft.com/office/officeart/2005/8/layout/orgChart1"/>
    <dgm:cxn modelId="{8749F663-B139-40CF-8720-474E028DDC3F}" type="presParOf" srcId="{DD0EA076-8D2E-4E0B-8BE7-6BAE958A72E4}" destId="{D230E5AC-9CF9-4E91-91D4-566126201B2A}" srcOrd="3" destOrd="0" presId="urn:microsoft.com/office/officeart/2005/8/layout/orgChart1"/>
    <dgm:cxn modelId="{61DAB16D-185B-4973-8FC1-C02134763BFB}" type="presParOf" srcId="{D230E5AC-9CF9-4E91-91D4-566126201B2A}" destId="{73843B32-B3B5-4975-83FA-BE2F203A6F9B}" srcOrd="0" destOrd="0" presId="urn:microsoft.com/office/officeart/2005/8/layout/orgChart1"/>
    <dgm:cxn modelId="{F97E4FBF-EDA4-49DB-B715-629D7B64418F}" type="presParOf" srcId="{73843B32-B3B5-4975-83FA-BE2F203A6F9B}" destId="{1039116F-0F07-4829-8CF6-81B07772B01D}" srcOrd="0" destOrd="0" presId="urn:microsoft.com/office/officeart/2005/8/layout/orgChart1"/>
    <dgm:cxn modelId="{2D2548F4-EEE0-4540-861B-863BA2C79A7C}" type="presParOf" srcId="{73843B32-B3B5-4975-83FA-BE2F203A6F9B}" destId="{38B82FA9-C59B-4486-9FE1-E8A88EB51B1C}" srcOrd="1" destOrd="0" presId="urn:microsoft.com/office/officeart/2005/8/layout/orgChart1"/>
    <dgm:cxn modelId="{68B921D4-DFA6-4B54-BAE8-80C9FF5BE24C}" type="presParOf" srcId="{D230E5AC-9CF9-4E91-91D4-566126201B2A}" destId="{D98C3ED9-2352-4346-8902-D7654870119F}" srcOrd="1" destOrd="0" presId="urn:microsoft.com/office/officeart/2005/8/layout/orgChart1"/>
    <dgm:cxn modelId="{3AAC4BF2-D046-40E8-B25C-7A459F978FA0}" type="presParOf" srcId="{D98C3ED9-2352-4346-8902-D7654870119F}" destId="{7D583FE4-8869-4C51-980C-1DEEE4B0A136}" srcOrd="0" destOrd="0" presId="urn:microsoft.com/office/officeart/2005/8/layout/orgChart1"/>
    <dgm:cxn modelId="{1C31CCF1-7110-4D17-8416-3241FD6E732E}" type="presParOf" srcId="{D98C3ED9-2352-4346-8902-D7654870119F}" destId="{91C58DDB-3D7B-4281-9734-0894091F1EED}" srcOrd="1" destOrd="0" presId="urn:microsoft.com/office/officeart/2005/8/layout/orgChart1"/>
    <dgm:cxn modelId="{8B0BF16E-A136-43BA-9461-CB9DDE772069}" type="presParOf" srcId="{91C58DDB-3D7B-4281-9734-0894091F1EED}" destId="{8F3C3AA4-3914-4B5E-A6A0-C388E0FAD08D}" srcOrd="0" destOrd="0" presId="urn:microsoft.com/office/officeart/2005/8/layout/orgChart1"/>
    <dgm:cxn modelId="{72C5710C-9164-4B02-80A4-41F2E1EC4A49}" type="presParOf" srcId="{8F3C3AA4-3914-4B5E-A6A0-C388E0FAD08D}" destId="{728A6265-E121-4D8D-B134-1860E54E58D7}" srcOrd="0" destOrd="0" presId="urn:microsoft.com/office/officeart/2005/8/layout/orgChart1"/>
    <dgm:cxn modelId="{75FCE655-94E3-40AD-81EE-4F39A965AA04}" type="presParOf" srcId="{8F3C3AA4-3914-4B5E-A6A0-C388E0FAD08D}" destId="{56CE9159-F845-4A25-AE2C-7404F3D80633}" srcOrd="1" destOrd="0" presId="urn:microsoft.com/office/officeart/2005/8/layout/orgChart1"/>
    <dgm:cxn modelId="{1A1105C3-300B-4B32-848A-A7B2AB921D4B}" type="presParOf" srcId="{91C58DDB-3D7B-4281-9734-0894091F1EED}" destId="{849D1CFA-D223-4BF1-9EFB-70370E3E163F}" srcOrd="1" destOrd="0" presId="urn:microsoft.com/office/officeart/2005/8/layout/orgChart1"/>
    <dgm:cxn modelId="{72C3B9C8-0E30-4C93-9B41-9FA29710205D}" type="presParOf" srcId="{849D1CFA-D223-4BF1-9EFB-70370E3E163F}" destId="{D9BA66A2-A369-4C65-82BB-A4A06998FFB5}" srcOrd="0" destOrd="0" presId="urn:microsoft.com/office/officeart/2005/8/layout/orgChart1"/>
    <dgm:cxn modelId="{D363DE70-8363-4355-B84B-95653FEC10EB}" type="presParOf" srcId="{849D1CFA-D223-4BF1-9EFB-70370E3E163F}" destId="{F29580C1-138A-43F2-B027-B6875F8F802B}" srcOrd="1" destOrd="0" presId="urn:microsoft.com/office/officeart/2005/8/layout/orgChart1"/>
    <dgm:cxn modelId="{0D1B2C59-66F3-436A-A6A0-CAAC1E203947}" type="presParOf" srcId="{F29580C1-138A-43F2-B027-B6875F8F802B}" destId="{F7A1DE94-6366-4826-8C46-3AFBFB0B577C}" srcOrd="0" destOrd="0" presId="urn:microsoft.com/office/officeart/2005/8/layout/orgChart1"/>
    <dgm:cxn modelId="{44A0DC37-5B42-4904-838F-496F23AE91C2}" type="presParOf" srcId="{F7A1DE94-6366-4826-8C46-3AFBFB0B577C}" destId="{7962C3F5-6FE9-41D6-A7AC-1252CD6F5BA9}" srcOrd="0" destOrd="0" presId="urn:microsoft.com/office/officeart/2005/8/layout/orgChart1"/>
    <dgm:cxn modelId="{95B0904C-2B64-4E9F-9AA2-1B071E713FC1}" type="presParOf" srcId="{F7A1DE94-6366-4826-8C46-3AFBFB0B577C}" destId="{FD6FBEFB-3198-4EBB-8D82-5A493E872AE3}" srcOrd="1" destOrd="0" presId="urn:microsoft.com/office/officeart/2005/8/layout/orgChart1"/>
    <dgm:cxn modelId="{C8BE838A-E40A-4C67-A7CC-1D9218787B61}" type="presParOf" srcId="{F29580C1-138A-43F2-B027-B6875F8F802B}" destId="{87F11DC0-92D4-4FFD-9DE9-66227403BE0B}" srcOrd="1" destOrd="0" presId="urn:microsoft.com/office/officeart/2005/8/layout/orgChart1"/>
    <dgm:cxn modelId="{94EC02BD-4194-4017-8B7E-1B89E57A9B38}" type="presParOf" srcId="{F29580C1-138A-43F2-B027-B6875F8F802B}" destId="{B2680D25-FFDF-4717-B03F-2969B4820A47}" srcOrd="2" destOrd="0" presId="urn:microsoft.com/office/officeart/2005/8/layout/orgChart1"/>
    <dgm:cxn modelId="{42C22957-279D-494C-8E82-BCA719609894}" type="presParOf" srcId="{849D1CFA-D223-4BF1-9EFB-70370E3E163F}" destId="{8ED9F697-7EC9-470D-83E6-234E76004328}" srcOrd="2" destOrd="0" presId="urn:microsoft.com/office/officeart/2005/8/layout/orgChart1"/>
    <dgm:cxn modelId="{21ED31ED-8342-4210-BCFD-A86A3792A608}" type="presParOf" srcId="{849D1CFA-D223-4BF1-9EFB-70370E3E163F}" destId="{2DD2BA10-6EAE-40DF-A9BA-FB4302605DCA}" srcOrd="3" destOrd="0" presId="urn:microsoft.com/office/officeart/2005/8/layout/orgChart1"/>
    <dgm:cxn modelId="{41BB6FEE-E70D-4D9E-85CB-9AC4D2BB5CD8}" type="presParOf" srcId="{2DD2BA10-6EAE-40DF-A9BA-FB4302605DCA}" destId="{7027B457-6C4C-4788-A467-F6AA7378F79D}" srcOrd="0" destOrd="0" presId="urn:microsoft.com/office/officeart/2005/8/layout/orgChart1"/>
    <dgm:cxn modelId="{9F3DEF85-B63A-4EC6-B5AB-20325FEF2448}" type="presParOf" srcId="{7027B457-6C4C-4788-A467-F6AA7378F79D}" destId="{6A3186FA-7815-4238-8A2F-199C69970A5D}" srcOrd="0" destOrd="0" presId="urn:microsoft.com/office/officeart/2005/8/layout/orgChart1"/>
    <dgm:cxn modelId="{352DF2A2-4805-49A5-A055-D032A79B6EF3}" type="presParOf" srcId="{7027B457-6C4C-4788-A467-F6AA7378F79D}" destId="{DE6CF44B-F0D6-45D5-ACB2-CF9E89074E91}" srcOrd="1" destOrd="0" presId="urn:microsoft.com/office/officeart/2005/8/layout/orgChart1"/>
    <dgm:cxn modelId="{273970E2-2A8F-4D9B-95BA-400F6724BE87}" type="presParOf" srcId="{2DD2BA10-6EAE-40DF-A9BA-FB4302605DCA}" destId="{33A2D00D-B983-46BB-9D4B-9F1D814FD78B}" srcOrd="1" destOrd="0" presId="urn:microsoft.com/office/officeart/2005/8/layout/orgChart1"/>
    <dgm:cxn modelId="{5EE517FC-C732-46B3-A04C-910E1EF409DE}" type="presParOf" srcId="{2DD2BA10-6EAE-40DF-A9BA-FB4302605DCA}" destId="{89EB67FC-4B53-4483-8393-CED994EF71DE}" srcOrd="2" destOrd="0" presId="urn:microsoft.com/office/officeart/2005/8/layout/orgChart1"/>
    <dgm:cxn modelId="{F9CDD6F4-4914-4474-96A6-6D5D1993CAF2}" type="presParOf" srcId="{91C58DDB-3D7B-4281-9734-0894091F1EED}" destId="{50474922-C6F3-4B3D-A254-D3563E0DFF67}" srcOrd="2" destOrd="0" presId="urn:microsoft.com/office/officeart/2005/8/layout/orgChart1"/>
    <dgm:cxn modelId="{F0DD7FC5-438B-47A7-8D95-404A7C9A53E5}" type="presParOf" srcId="{D98C3ED9-2352-4346-8902-D7654870119F}" destId="{F78367ED-B13B-49CB-93F2-1B897012556D}" srcOrd="2" destOrd="0" presId="urn:microsoft.com/office/officeart/2005/8/layout/orgChart1"/>
    <dgm:cxn modelId="{868A2495-38C0-45DF-8F28-4780274CF452}" type="presParOf" srcId="{D98C3ED9-2352-4346-8902-D7654870119F}" destId="{9B57827D-C111-4C65-9D8A-DF619E74E098}" srcOrd="3" destOrd="0" presId="urn:microsoft.com/office/officeart/2005/8/layout/orgChart1"/>
    <dgm:cxn modelId="{D8F087C8-3D97-4684-827F-C093B046AAA2}" type="presParOf" srcId="{9B57827D-C111-4C65-9D8A-DF619E74E098}" destId="{7416BDFA-7F1E-478C-9EDB-A820859733A1}" srcOrd="0" destOrd="0" presId="urn:microsoft.com/office/officeart/2005/8/layout/orgChart1"/>
    <dgm:cxn modelId="{4AC4CD35-912E-4D6E-AA12-003FAE1B482C}" type="presParOf" srcId="{7416BDFA-7F1E-478C-9EDB-A820859733A1}" destId="{E2E65118-507A-4051-A2C6-E7FD6D9E74ED}" srcOrd="0" destOrd="0" presId="urn:microsoft.com/office/officeart/2005/8/layout/orgChart1"/>
    <dgm:cxn modelId="{3506F6BD-4229-403F-82C1-1797C2B052F1}" type="presParOf" srcId="{7416BDFA-7F1E-478C-9EDB-A820859733A1}" destId="{9B65F4DF-5BCF-4E29-B3D6-319AEEC9D498}" srcOrd="1" destOrd="0" presId="urn:microsoft.com/office/officeart/2005/8/layout/orgChart1"/>
    <dgm:cxn modelId="{C3A1D414-940D-4DBD-97FB-03C4CFD184C5}" type="presParOf" srcId="{9B57827D-C111-4C65-9D8A-DF619E74E098}" destId="{CD427794-E957-4AFA-ACCD-3B260D847BFF}" srcOrd="1" destOrd="0" presId="urn:microsoft.com/office/officeart/2005/8/layout/orgChart1"/>
    <dgm:cxn modelId="{3CFC9056-ED29-495D-B4CF-788EB8D4B26B}" type="presParOf" srcId="{CD427794-E957-4AFA-ACCD-3B260D847BFF}" destId="{7652059C-AC2D-46A7-BAD1-3C15BF15CE5F}" srcOrd="0" destOrd="0" presId="urn:microsoft.com/office/officeart/2005/8/layout/orgChart1"/>
    <dgm:cxn modelId="{3F9325B8-4CEC-4838-9E2F-ADE40C0E7386}" type="presParOf" srcId="{CD427794-E957-4AFA-ACCD-3B260D847BFF}" destId="{CCBFCEED-944A-4E36-BDBC-F3CEE4E8960E}" srcOrd="1" destOrd="0" presId="urn:microsoft.com/office/officeart/2005/8/layout/orgChart1"/>
    <dgm:cxn modelId="{B7B965AF-FD1A-49CF-A4E8-957F1F5E6EE8}" type="presParOf" srcId="{CCBFCEED-944A-4E36-BDBC-F3CEE4E8960E}" destId="{5565FE2F-609B-4629-A80A-13395081A097}" srcOrd="0" destOrd="0" presId="urn:microsoft.com/office/officeart/2005/8/layout/orgChart1"/>
    <dgm:cxn modelId="{D9AF6D43-B4D3-41B4-8654-BDD1A8EC5E8F}" type="presParOf" srcId="{5565FE2F-609B-4629-A80A-13395081A097}" destId="{38EBEB1F-A6CC-4B8F-AC31-297CFC87A9A3}" srcOrd="0" destOrd="0" presId="urn:microsoft.com/office/officeart/2005/8/layout/orgChart1"/>
    <dgm:cxn modelId="{26E6076C-8E79-41AE-91B0-134522DE9484}" type="presParOf" srcId="{5565FE2F-609B-4629-A80A-13395081A097}" destId="{53C43883-F6D4-408C-9DAC-CBD4290AB57F}" srcOrd="1" destOrd="0" presId="urn:microsoft.com/office/officeart/2005/8/layout/orgChart1"/>
    <dgm:cxn modelId="{6F971FD9-E481-47F1-B3F3-928BC53DABD5}" type="presParOf" srcId="{CCBFCEED-944A-4E36-BDBC-F3CEE4E8960E}" destId="{9760F81C-B4D9-451C-AD87-3AE242F06AEB}" srcOrd="1" destOrd="0" presId="urn:microsoft.com/office/officeart/2005/8/layout/orgChart1"/>
    <dgm:cxn modelId="{636C0EF8-800F-4DC8-8D70-A72E2603714F}" type="presParOf" srcId="{CCBFCEED-944A-4E36-BDBC-F3CEE4E8960E}" destId="{3DDD8FEB-AB20-46CA-A988-76CC5D363630}" srcOrd="2" destOrd="0" presId="urn:microsoft.com/office/officeart/2005/8/layout/orgChart1"/>
    <dgm:cxn modelId="{BA831E85-9EB2-4BEA-9E4C-B4C35BA3E6FA}" type="presParOf" srcId="{CD427794-E957-4AFA-ACCD-3B260D847BFF}" destId="{074A6439-7FFE-4008-A4F2-DDF6AA4D9202}" srcOrd="2" destOrd="0" presId="urn:microsoft.com/office/officeart/2005/8/layout/orgChart1"/>
    <dgm:cxn modelId="{BCD0E9A8-FC89-4BC8-90E8-9E8851C1863D}" type="presParOf" srcId="{CD427794-E957-4AFA-ACCD-3B260D847BFF}" destId="{03FADAF0-DBC2-4560-88F2-6F57BD3E8305}" srcOrd="3" destOrd="0" presId="urn:microsoft.com/office/officeart/2005/8/layout/orgChart1"/>
    <dgm:cxn modelId="{824147E7-2838-4CC1-A68C-5AF44AFC35EF}" type="presParOf" srcId="{03FADAF0-DBC2-4560-88F2-6F57BD3E8305}" destId="{53EE0002-3343-4C82-B690-0758522DB85E}" srcOrd="0" destOrd="0" presId="urn:microsoft.com/office/officeart/2005/8/layout/orgChart1"/>
    <dgm:cxn modelId="{FF5A1E0F-D58F-49C7-957F-774FE19A61FD}" type="presParOf" srcId="{53EE0002-3343-4C82-B690-0758522DB85E}" destId="{B7558300-09FB-4A60-8B74-A9DF1968061E}" srcOrd="0" destOrd="0" presId="urn:microsoft.com/office/officeart/2005/8/layout/orgChart1"/>
    <dgm:cxn modelId="{2D293C07-0972-4ADE-A762-946D94BD037B}" type="presParOf" srcId="{53EE0002-3343-4C82-B690-0758522DB85E}" destId="{7E514829-D2EB-4472-8B3C-96F73B1B2504}" srcOrd="1" destOrd="0" presId="urn:microsoft.com/office/officeart/2005/8/layout/orgChart1"/>
    <dgm:cxn modelId="{CEAC00A5-A481-46DE-97FF-041BD92B24CC}" type="presParOf" srcId="{03FADAF0-DBC2-4560-88F2-6F57BD3E8305}" destId="{5B31C519-7C3E-4A20-8C54-3A99C6BFB970}" srcOrd="1" destOrd="0" presId="urn:microsoft.com/office/officeart/2005/8/layout/orgChart1"/>
    <dgm:cxn modelId="{4738F5B9-70E4-490C-BE45-8544E087F2A4}" type="presParOf" srcId="{03FADAF0-DBC2-4560-88F2-6F57BD3E8305}" destId="{486E8506-D2D6-4203-B0E5-7CBC9143442B}" srcOrd="2" destOrd="0" presId="urn:microsoft.com/office/officeart/2005/8/layout/orgChart1"/>
    <dgm:cxn modelId="{8E1C69FA-CDFF-4119-A22D-81BAD62091CF}" type="presParOf" srcId="{9B57827D-C111-4C65-9D8A-DF619E74E098}" destId="{B4CD619C-CE55-4E61-A004-D0B39F68344D}" srcOrd="2" destOrd="0" presId="urn:microsoft.com/office/officeart/2005/8/layout/orgChart1"/>
    <dgm:cxn modelId="{F503D66E-D2D5-4F37-85D8-DA021BB3FADF}" type="presParOf" srcId="{D230E5AC-9CF9-4E91-91D4-566126201B2A}" destId="{249D0260-42AE-4E19-B9E7-EB0D2B20B99D}" srcOrd="2" destOrd="0" presId="urn:microsoft.com/office/officeart/2005/8/layout/orgChart1"/>
    <dgm:cxn modelId="{A154B9A3-4E46-421B-8130-23BCB28090A9}" type="presParOf" srcId="{B4653741-9082-4750-A13E-EC45C59BE4A9}" destId="{5C8999B7-BA4C-4766-8262-244D63246AE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4A6439-7FFE-4008-A4F2-DDF6AA4D9202}">
      <dsp:nvSpPr>
        <dsp:cNvPr id="0" name=""/>
        <dsp:cNvSpPr/>
      </dsp:nvSpPr>
      <dsp:spPr>
        <a:xfrm>
          <a:off x="5285783" y="2712098"/>
          <a:ext cx="211844" cy="1652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2383"/>
              </a:lnTo>
              <a:lnTo>
                <a:pt x="211844" y="1652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52059C-AC2D-46A7-BAD1-3C15BF15CE5F}">
      <dsp:nvSpPr>
        <dsp:cNvPr id="0" name=""/>
        <dsp:cNvSpPr/>
      </dsp:nvSpPr>
      <dsp:spPr>
        <a:xfrm>
          <a:off x="5285783" y="2712098"/>
          <a:ext cx="211844" cy="649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655"/>
              </a:lnTo>
              <a:lnTo>
                <a:pt x="211844" y="649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367ED-B13B-49CB-93F2-1B897012556D}">
      <dsp:nvSpPr>
        <dsp:cNvPr id="0" name=""/>
        <dsp:cNvSpPr/>
      </dsp:nvSpPr>
      <dsp:spPr>
        <a:xfrm>
          <a:off x="4996263" y="1709369"/>
          <a:ext cx="854437" cy="296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90"/>
              </a:lnTo>
              <a:lnTo>
                <a:pt x="854437" y="148290"/>
              </a:lnTo>
              <a:lnTo>
                <a:pt x="854437" y="2965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D9F697-7EC9-470D-83E6-234E76004328}">
      <dsp:nvSpPr>
        <dsp:cNvPr id="0" name=""/>
        <dsp:cNvSpPr/>
      </dsp:nvSpPr>
      <dsp:spPr>
        <a:xfrm>
          <a:off x="3576908" y="2712098"/>
          <a:ext cx="211844" cy="1652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2383"/>
              </a:lnTo>
              <a:lnTo>
                <a:pt x="211844" y="1652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A66A2-A369-4C65-82BB-A4A06998FFB5}">
      <dsp:nvSpPr>
        <dsp:cNvPr id="0" name=""/>
        <dsp:cNvSpPr/>
      </dsp:nvSpPr>
      <dsp:spPr>
        <a:xfrm>
          <a:off x="3576908" y="2712098"/>
          <a:ext cx="211844" cy="649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655"/>
              </a:lnTo>
              <a:lnTo>
                <a:pt x="211844" y="649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83FE4-8869-4C51-980C-1DEEE4B0A136}">
      <dsp:nvSpPr>
        <dsp:cNvPr id="0" name=""/>
        <dsp:cNvSpPr/>
      </dsp:nvSpPr>
      <dsp:spPr>
        <a:xfrm>
          <a:off x="4141825" y="1709369"/>
          <a:ext cx="854437" cy="296581"/>
        </a:xfrm>
        <a:custGeom>
          <a:avLst/>
          <a:gdLst/>
          <a:ahLst/>
          <a:cxnLst/>
          <a:rect l="0" t="0" r="0" b="0"/>
          <a:pathLst>
            <a:path>
              <a:moveTo>
                <a:pt x="854437" y="0"/>
              </a:moveTo>
              <a:lnTo>
                <a:pt x="854437" y="148290"/>
              </a:lnTo>
              <a:lnTo>
                <a:pt x="0" y="148290"/>
              </a:lnTo>
              <a:lnTo>
                <a:pt x="0" y="2965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74C47-924F-4945-B686-80AAE87DE2FF}">
      <dsp:nvSpPr>
        <dsp:cNvPr id="0" name=""/>
        <dsp:cNvSpPr/>
      </dsp:nvSpPr>
      <dsp:spPr>
        <a:xfrm>
          <a:off x="3287388" y="706641"/>
          <a:ext cx="1708875" cy="296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90"/>
              </a:lnTo>
              <a:lnTo>
                <a:pt x="1708875" y="148290"/>
              </a:lnTo>
              <a:lnTo>
                <a:pt x="1708875" y="29658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727086-11AB-4317-9824-4FF792963AAC}">
      <dsp:nvSpPr>
        <dsp:cNvPr id="0" name=""/>
        <dsp:cNvSpPr/>
      </dsp:nvSpPr>
      <dsp:spPr>
        <a:xfrm>
          <a:off x="1868033" y="2712098"/>
          <a:ext cx="211844" cy="1652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2383"/>
              </a:lnTo>
              <a:lnTo>
                <a:pt x="211844" y="1652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64F7AC-A272-43B9-868A-7E98AB6546FB}">
      <dsp:nvSpPr>
        <dsp:cNvPr id="0" name=""/>
        <dsp:cNvSpPr/>
      </dsp:nvSpPr>
      <dsp:spPr>
        <a:xfrm>
          <a:off x="1868033" y="2712098"/>
          <a:ext cx="211844" cy="649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655"/>
              </a:lnTo>
              <a:lnTo>
                <a:pt x="211844" y="649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9CEF4E-36F0-4C13-AE10-67805BD7427B}">
      <dsp:nvSpPr>
        <dsp:cNvPr id="0" name=""/>
        <dsp:cNvSpPr/>
      </dsp:nvSpPr>
      <dsp:spPr>
        <a:xfrm>
          <a:off x="1578512" y="1709369"/>
          <a:ext cx="854437" cy="296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90"/>
              </a:lnTo>
              <a:lnTo>
                <a:pt x="854437" y="148290"/>
              </a:lnTo>
              <a:lnTo>
                <a:pt x="854437" y="2965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AD230E-6F1E-4C9B-A94B-2F63A4298F22}">
      <dsp:nvSpPr>
        <dsp:cNvPr id="0" name=""/>
        <dsp:cNvSpPr/>
      </dsp:nvSpPr>
      <dsp:spPr>
        <a:xfrm>
          <a:off x="159157" y="2712098"/>
          <a:ext cx="211844" cy="1652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2383"/>
              </a:lnTo>
              <a:lnTo>
                <a:pt x="211844" y="1652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2829C-8A42-45DE-A339-13A169202918}">
      <dsp:nvSpPr>
        <dsp:cNvPr id="0" name=""/>
        <dsp:cNvSpPr/>
      </dsp:nvSpPr>
      <dsp:spPr>
        <a:xfrm>
          <a:off x="159157" y="2712098"/>
          <a:ext cx="211844" cy="649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655"/>
              </a:lnTo>
              <a:lnTo>
                <a:pt x="211844" y="649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86119-FF22-47C2-AF97-916A56C432D7}">
      <dsp:nvSpPr>
        <dsp:cNvPr id="0" name=""/>
        <dsp:cNvSpPr/>
      </dsp:nvSpPr>
      <dsp:spPr>
        <a:xfrm>
          <a:off x="724075" y="1709369"/>
          <a:ext cx="854437" cy="296581"/>
        </a:xfrm>
        <a:custGeom>
          <a:avLst/>
          <a:gdLst/>
          <a:ahLst/>
          <a:cxnLst/>
          <a:rect l="0" t="0" r="0" b="0"/>
          <a:pathLst>
            <a:path>
              <a:moveTo>
                <a:pt x="854437" y="0"/>
              </a:moveTo>
              <a:lnTo>
                <a:pt x="854437" y="148290"/>
              </a:lnTo>
              <a:lnTo>
                <a:pt x="0" y="148290"/>
              </a:lnTo>
              <a:lnTo>
                <a:pt x="0" y="2965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8795B8-F41E-4A3A-A5F0-E7FA92C9D162}">
      <dsp:nvSpPr>
        <dsp:cNvPr id="0" name=""/>
        <dsp:cNvSpPr/>
      </dsp:nvSpPr>
      <dsp:spPr>
        <a:xfrm>
          <a:off x="1578512" y="706641"/>
          <a:ext cx="1708875" cy="296581"/>
        </a:xfrm>
        <a:custGeom>
          <a:avLst/>
          <a:gdLst/>
          <a:ahLst/>
          <a:cxnLst/>
          <a:rect l="0" t="0" r="0" b="0"/>
          <a:pathLst>
            <a:path>
              <a:moveTo>
                <a:pt x="1708875" y="0"/>
              </a:moveTo>
              <a:lnTo>
                <a:pt x="1708875" y="148290"/>
              </a:lnTo>
              <a:lnTo>
                <a:pt x="0" y="148290"/>
              </a:lnTo>
              <a:lnTo>
                <a:pt x="0" y="29658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7B673-BF83-4D4D-9F12-A0EB7547B535}">
      <dsp:nvSpPr>
        <dsp:cNvPr id="0" name=""/>
        <dsp:cNvSpPr/>
      </dsp:nvSpPr>
      <dsp:spPr>
        <a:xfrm>
          <a:off x="2581241" y="494"/>
          <a:ext cx="1412293" cy="706146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 err="1"/>
            <a:t>Io</a:t>
          </a:r>
          <a:endParaRPr lang="es-ES" sz="1300" kern="1200" dirty="0"/>
        </a:p>
      </dsp:txBody>
      <dsp:txXfrm>
        <a:off x="2581241" y="494"/>
        <a:ext cx="1412293" cy="706146"/>
      </dsp:txXfrm>
    </dsp:sp>
    <dsp:sp modelId="{59BF31C9-3353-44A8-9F06-9B3CCB8F354E}">
      <dsp:nvSpPr>
        <dsp:cNvPr id="0" name=""/>
        <dsp:cNvSpPr/>
      </dsp:nvSpPr>
      <dsp:spPr>
        <a:xfrm>
          <a:off x="872366" y="1003223"/>
          <a:ext cx="1412293" cy="7061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300" kern="1200" noProof="0" dirty="0" err="1"/>
            <a:t>Papà</a:t>
          </a:r>
          <a:endParaRPr lang="es-ES" sz="1300" kern="1200" dirty="0"/>
        </a:p>
      </dsp:txBody>
      <dsp:txXfrm>
        <a:off x="872366" y="1003223"/>
        <a:ext cx="1412293" cy="706146"/>
      </dsp:txXfrm>
    </dsp:sp>
    <dsp:sp modelId="{7B6C4716-1B57-438E-AE0C-09E5374B57EB}">
      <dsp:nvSpPr>
        <dsp:cNvPr id="0" name=""/>
        <dsp:cNvSpPr/>
      </dsp:nvSpPr>
      <dsp:spPr>
        <a:xfrm>
          <a:off x="17928" y="2005951"/>
          <a:ext cx="1412293" cy="70614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300" kern="1200" dirty="0" err="1"/>
            <a:t>il</a:t>
          </a:r>
          <a:r>
            <a:rPr lang="es-VE" sz="1300" kern="1200" dirty="0"/>
            <a:t> padre di padre</a:t>
          </a:r>
          <a:endParaRPr lang="es-ES" sz="1300" kern="1200" dirty="0"/>
        </a:p>
      </dsp:txBody>
      <dsp:txXfrm>
        <a:off x="17928" y="2005951"/>
        <a:ext cx="1412293" cy="706146"/>
      </dsp:txXfrm>
    </dsp:sp>
    <dsp:sp modelId="{E0607A31-69CC-48EF-847D-9773B1251550}">
      <dsp:nvSpPr>
        <dsp:cNvPr id="0" name=""/>
        <dsp:cNvSpPr/>
      </dsp:nvSpPr>
      <dsp:spPr>
        <a:xfrm>
          <a:off x="371001" y="3008680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Il nonno paterno del padre</a:t>
          </a:r>
          <a:endParaRPr lang="es-ES" sz="1300" kern="1200" dirty="0"/>
        </a:p>
      </dsp:txBody>
      <dsp:txXfrm>
        <a:off x="371001" y="3008680"/>
        <a:ext cx="1412293" cy="706146"/>
      </dsp:txXfrm>
    </dsp:sp>
    <dsp:sp modelId="{7859A8A4-5D7D-4D50-B5A1-25C2AE5E3A0E}">
      <dsp:nvSpPr>
        <dsp:cNvPr id="0" name=""/>
        <dsp:cNvSpPr/>
      </dsp:nvSpPr>
      <dsp:spPr>
        <a:xfrm>
          <a:off x="371001" y="4011408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La nonna paterna del padre</a:t>
          </a:r>
          <a:endParaRPr lang="es-ES" sz="1300" kern="1200" dirty="0"/>
        </a:p>
      </dsp:txBody>
      <dsp:txXfrm>
        <a:off x="371001" y="4011408"/>
        <a:ext cx="1412293" cy="706146"/>
      </dsp:txXfrm>
    </dsp:sp>
    <dsp:sp modelId="{04AEB10B-1A10-4BA0-88FD-1A1926B04BFE}">
      <dsp:nvSpPr>
        <dsp:cNvPr id="0" name=""/>
        <dsp:cNvSpPr/>
      </dsp:nvSpPr>
      <dsp:spPr>
        <a:xfrm>
          <a:off x="1726803" y="2005951"/>
          <a:ext cx="1412293" cy="70614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300" kern="1200" dirty="0"/>
            <a:t>la madre del padre</a:t>
          </a:r>
          <a:endParaRPr lang="es-ES" sz="1300" kern="1200" dirty="0"/>
        </a:p>
      </dsp:txBody>
      <dsp:txXfrm>
        <a:off x="1726803" y="2005951"/>
        <a:ext cx="1412293" cy="706146"/>
      </dsp:txXfrm>
    </dsp:sp>
    <dsp:sp modelId="{B38F8270-02DD-4E24-8C56-C74869544456}">
      <dsp:nvSpPr>
        <dsp:cNvPr id="0" name=""/>
        <dsp:cNvSpPr/>
      </dsp:nvSpPr>
      <dsp:spPr>
        <a:xfrm>
          <a:off x="2079877" y="3008680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Il nonno materno del padre</a:t>
          </a:r>
          <a:endParaRPr lang="es-ES" sz="1300" kern="1200" dirty="0"/>
        </a:p>
      </dsp:txBody>
      <dsp:txXfrm>
        <a:off x="2079877" y="3008680"/>
        <a:ext cx="1412293" cy="706146"/>
      </dsp:txXfrm>
    </dsp:sp>
    <dsp:sp modelId="{3E9D4269-C801-4BF7-A288-E0019B54039E}">
      <dsp:nvSpPr>
        <dsp:cNvPr id="0" name=""/>
        <dsp:cNvSpPr/>
      </dsp:nvSpPr>
      <dsp:spPr>
        <a:xfrm>
          <a:off x="2079877" y="4011408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La nonna materna del padre</a:t>
          </a:r>
          <a:endParaRPr lang="es-ES" sz="1300" kern="1200" dirty="0"/>
        </a:p>
      </dsp:txBody>
      <dsp:txXfrm>
        <a:off x="2079877" y="4011408"/>
        <a:ext cx="1412293" cy="706146"/>
      </dsp:txXfrm>
    </dsp:sp>
    <dsp:sp modelId="{1039116F-0F07-4829-8CF6-81B07772B01D}">
      <dsp:nvSpPr>
        <dsp:cNvPr id="0" name=""/>
        <dsp:cNvSpPr/>
      </dsp:nvSpPr>
      <dsp:spPr>
        <a:xfrm>
          <a:off x="4290116" y="1003223"/>
          <a:ext cx="1412293" cy="7061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300" kern="1200" dirty="0"/>
            <a:t>Madre</a:t>
          </a:r>
          <a:endParaRPr lang="es-ES" sz="1300" kern="1200" dirty="0"/>
        </a:p>
      </dsp:txBody>
      <dsp:txXfrm>
        <a:off x="4290116" y="1003223"/>
        <a:ext cx="1412293" cy="706146"/>
      </dsp:txXfrm>
    </dsp:sp>
    <dsp:sp modelId="{728A6265-E121-4D8D-B134-1860E54E58D7}">
      <dsp:nvSpPr>
        <dsp:cNvPr id="0" name=""/>
        <dsp:cNvSpPr/>
      </dsp:nvSpPr>
      <dsp:spPr>
        <a:xfrm>
          <a:off x="3435679" y="2005951"/>
          <a:ext cx="1412293" cy="70614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300" kern="1200" dirty="0" err="1"/>
            <a:t>il</a:t>
          </a:r>
          <a:r>
            <a:rPr lang="es-VE" sz="1300" kern="1200" dirty="0"/>
            <a:t> padre </a:t>
          </a:r>
          <a:r>
            <a:rPr lang="es-VE" sz="1300" kern="1200" dirty="0" err="1"/>
            <a:t>della</a:t>
          </a:r>
          <a:r>
            <a:rPr lang="es-VE" sz="1300" kern="1200" dirty="0"/>
            <a:t> madre</a:t>
          </a:r>
          <a:endParaRPr lang="es-ES" sz="1300" kern="1200" dirty="0"/>
        </a:p>
      </dsp:txBody>
      <dsp:txXfrm>
        <a:off x="3435679" y="2005951"/>
        <a:ext cx="1412293" cy="706146"/>
      </dsp:txXfrm>
    </dsp:sp>
    <dsp:sp modelId="{7962C3F5-6FE9-41D6-A7AC-1252CD6F5BA9}">
      <dsp:nvSpPr>
        <dsp:cNvPr id="0" name=""/>
        <dsp:cNvSpPr/>
      </dsp:nvSpPr>
      <dsp:spPr>
        <a:xfrm>
          <a:off x="3788752" y="3008680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Il nonno paterno della madre</a:t>
          </a:r>
          <a:endParaRPr lang="es-ES" sz="1300" kern="1200" dirty="0"/>
        </a:p>
      </dsp:txBody>
      <dsp:txXfrm>
        <a:off x="3788752" y="3008680"/>
        <a:ext cx="1412293" cy="706146"/>
      </dsp:txXfrm>
    </dsp:sp>
    <dsp:sp modelId="{6A3186FA-7815-4238-8A2F-199C69970A5D}">
      <dsp:nvSpPr>
        <dsp:cNvPr id="0" name=""/>
        <dsp:cNvSpPr/>
      </dsp:nvSpPr>
      <dsp:spPr>
        <a:xfrm>
          <a:off x="3788752" y="4011408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La nonna paterna della mamma</a:t>
          </a:r>
          <a:endParaRPr lang="es-ES" sz="1300" kern="1200" dirty="0"/>
        </a:p>
      </dsp:txBody>
      <dsp:txXfrm>
        <a:off x="3788752" y="4011408"/>
        <a:ext cx="1412293" cy="706146"/>
      </dsp:txXfrm>
    </dsp:sp>
    <dsp:sp modelId="{E2E65118-507A-4051-A2C6-E7FD6D9E74ED}">
      <dsp:nvSpPr>
        <dsp:cNvPr id="0" name=""/>
        <dsp:cNvSpPr/>
      </dsp:nvSpPr>
      <dsp:spPr>
        <a:xfrm>
          <a:off x="5144554" y="2005951"/>
          <a:ext cx="1412293" cy="70614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300" kern="1200" dirty="0"/>
            <a:t>la madre </a:t>
          </a:r>
          <a:r>
            <a:rPr lang="es-VE" sz="1300" kern="1200" dirty="0" err="1"/>
            <a:t>della</a:t>
          </a:r>
          <a:r>
            <a:rPr lang="es-VE" sz="1300" kern="1200" dirty="0"/>
            <a:t> madre</a:t>
          </a:r>
          <a:endParaRPr lang="es-ES" sz="1300" kern="1200" dirty="0"/>
        </a:p>
      </dsp:txBody>
      <dsp:txXfrm>
        <a:off x="5144554" y="2005951"/>
        <a:ext cx="1412293" cy="706146"/>
      </dsp:txXfrm>
    </dsp:sp>
    <dsp:sp modelId="{38EBEB1F-A6CC-4B8F-AC31-297CFC87A9A3}">
      <dsp:nvSpPr>
        <dsp:cNvPr id="0" name=""/>
        <dsp:cNvSpPr/>
      </dsp:nvSpPr>
      <dsp:spPr>
        <a:xfrm>
          <a:off x="5497627" y="3008680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Il nonno materno della mamma</a:t>
          </a:r>
          <a:endParaRPr lang="es-E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 dirty="0"/>
        </a:p>
      </dsp:txBody>
      <dsp:txXfrm>
        <a:off x="5497627" y="3008680"/>
        <a:ext cx="1412293" cy="706146"/>
      </dsp:txXfrm>
    </dsp:sp>
    <dsp:sp modelId="{B7558300-09FB-4A60-8B74-A9DF1968061E}">
      <dsp:nvSpPr>
        <dsp:cNvPr id="0" name=""/>
        <dsp:cNvSpPr/>
      </dsp:nvSpPr>
      <dsp:spPr>
        <a:xfrm>
          <a:off x="5497627" y="4011408"/>
          <a:ext cx="1412293" cy="706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La nonna materna della mamma</a:t>
          </a:r>
          <a:endParaRPr lang="es-ES" sz="1300" kern="1200" dirty="0"/>
        </a:p>
      </dsp:txBody>
      <dsp:txXfrm>
        <a:off x="5497627" y="4011408"/>
        <a:ext cx="1412293" cy="706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164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136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237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19852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35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800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9614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02905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6301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03155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24870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A543EDD-D0D2-447F-B24F-3717AF4B109D}" type="datetime1">
              <a:rPr lang="en-US" smtClean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3450C42-9A0B-4425-92C2-70FCF7C4573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uoalberogenealogico.it/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689685" y="568517"/>
            <a:ext cx="7793402" cy="886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rtl="0"/>
            <a:r>
              <a:rPr lang="en-US" dirty="0" err="1"/>
              <a:t>Albero</a:t>
            </a:r>
            <a:r>
              <a:rPr lang="en-US" dirty="0"/>
              <a:t> di </a:t>
            </a:r>
            <a:r>
              <a:rPr lang="en-US" dirty="0" err="1"/>
              <a:t>famiglia</a:t>
            </a:r>
            <a:endParaRPr lang="en-US" dirty="0"/>
          </a:p>
        </p:txBody>
      </p:sp>
      <p:graphicFrame>
        <p:nvGraphicFramePr>
          <p:cNvPr id="6" name="Marcador de posición de contenido 5" descr="Organigrama" title="SmartArt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33155746"/>
              </p:ext>
            </p:extLst>
          </p:nvPr>
        </p:nvGraphicFramePr>
        <p:xfrm>
          <a:off x="4627635" y="1452467"/>
          <a:ext cx="6927850" cy="471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atrón de fondo&#10;&#10;Descripción generada automáticamente">
            <a:extLst>
              <a:ext uri="{FF2B5EF4-FFF2-40B4-BE49-F238E27FC236}">
                <a16:creationId xmlns:a16="http://schemas.microsoft.com/office/drawing/2014/main" id="{BF84C4BF-287B-48C1-9C01-09D20B6801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2467"/>
            <a:ext cx="4876190" cy="487619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E9D20F5-F3BA-4988-B5F4-05CCE55EFC1D}"/>
              </a:ext>
            </a:extLst>
          </p:cNvPr>
          <p:cNvSpPr txBox="1"/>
          <p:nvPr/>
        </p:nvSpPr>
        <p:spPr>
          <a:xfrm>
            <a:off x="1087991" y="6209971"/>
            <a:ext cx="3326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8"/>
              </a:rPr>
              <a:t>Tuoalberogenealogico.it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7573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DocumentoBibliotecaFormulario</Display>
  <Edit>DocumentoBibliotecaFormulario</Edit>
  <New>DocumentoBibliotecaFormulario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Este valor indica el número de revisiones o de veces que se ha guardado. La aplicación es la responsable de actualizar este valor después de cada revisión.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C1D772-9932-4C66-A587-EC8473C1CF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EF3A4C-4194-4299-9C2E-3887768EC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F3C96F8-0311-4D5A-AE6E-21E71DD8802B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17</TotalTime>
  <Words>65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Century Gothic</vt:lpstr>
      <vt:lpstr>Garamond</vt:lpstr>
      <vt:lpstr>Savon</vt:lpstr>
      <vt:lpstr>Albero di famiglia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Arbol genealógico</dc:title>
  <dc:creator>AZAGRA</dc:creator>
  <cp:lastModifiedBy>Pol Azagra Tous</cp:lastModifiedBy>
  <cp:revision>9</cp:revision>
  <dcterms:created xsi:type="dcterms:W3CDTF">2020-10-26T15:05:58Z</dcterms:created>
  <dcterms:modified xsi:type="dcterms:W3CDTF">2022-10-30T21:45:55Z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