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60" r:id="rId5"/>
    <p:sldId id="258" r:id="rId6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8DC63F"/>
    <a:srgbClr val="70AD47"/>
    <a:srgbClr val="FF495D"/>
    <a:srgbClr val="7F36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837" autoAdjust="0"/>
  </p:normalViewPr>
  <p:slideViewPr>
    <p:cSldViewPr snapToGrid="0" snapToObjects="1" showGuides="1">
      <p:cViewPr varScale="1">
        <p:scale>
          <a:sx n="72" d="100"/>
          <a:sy n="72" d="100"/>
        </p:scale>
        <p:origin x="618" y="54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301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F4FC385A-3908-4C0F-9501-112DD989F1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057CC0C-F7A9-4B08-BB83-9BD66C17BEF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6E076-411C-42AA-A339-D6B5C6389D2C}" type="datetimeFigureOut">
              <a:rPr lang="es-ES" smtClean="0"/>
              <a:t>30/10/2022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935A92E-44EE-432B-AE95-BCBEE550AD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F07A7B9-0876-4A4A-AE62-AEC6A035B0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C19A43-FC7C-4895-B3F0-7777C7731B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26376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85D0FB-7781-41B0-9B91-AA309E847388}" type="datetimeFigureOut">
              <a:rPr lang="es-ES" noProof="0" smtClean="0"/>
              <a:t>30/10/2022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04481-7865-49AD-B2B2-4D31AC99F737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4018118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24B04481-7865-49AD-B2B2-4D31AC99F737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8670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24B04481-7865-49AD-B2B2-4D31AC99F737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0230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Marcador de posición de imagen 23">
            <a:extLst>
              <a:ext uri="{FF2B5EF4-FFF2-40B4-BE49-F238E27FC236}">
                <a16:creationId xmlns:a16="http://schemas.microsoft.com/office/drawing/2014/main" id="{F142C764-33B0-D34F-92EE-3727CA83DD2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547012" y="3506386"/>
            <a:ext cx="1094291" cy="109429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Imagen</a:t>
            </a:r>
          </a:p>
          <a:p>
            <a:pPr rtl="0"/>
            <a:endParaRPr lang="es-ES" noProof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D0FCBDB7-5EE4-304C-B48A-FE82ABB387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9847" y="2854457"/>
            <a:ext cx="799257" cy="3714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buNone/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Nombre, apellidos</a:t>
            </a:r>
          </a:p>
        </p:txBody>
      </p:sp>
      <p:sp>
        <p:nvSpPr>
          <p:cNvPr id="11" name="Marcador de texto 7">
            <a:extLst>
              <a:ext uri="{FF2B5EF4-FFF2-40B4-BE49-F238E27FC236}">
                <a16:creationId xmlns:a16="http://schemas.microsoft.com/office/drawing/2014/main" id="{93C429AD-4050-364A-AAF6-3F30898935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03764" y="3280139"/>
            <a:ext cx="799257" cy="3714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buNone/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Nombre, apellidos</a:t>
            </a:r>
          </a:p>
        </p:txBody>
      </p:sp>
      <p:sp>
        <p:nvSpPr>
          <p:cNvPr id="12" name="Marcador de texto 7">
            <a:extLst>
              <a:ext uri="{FF2B5EF4-FFF2-40B4-BE49-F238E27FC236}">
                <a16:creationId xmlns:a16="http://schemas.microsoft.com/office/drawing/2014/main" id="{5B67355A-4AA9-D24F-B3D8-5BC2F16035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13734" y="3430859"/>
            <a:ext cx="799257" cy="3714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buNone/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Nombre, apellidos</a:t>
            </a:r>
          </a:p>
        </p:txBody>
      </p:sp>
      <p:sp>
        <p:nvSpPr>
          <p:cNvPr id="13" name="Marcador de texto 7">
            <a:extLst>
              <a:ext uri="{FF2B5EF4-FFF2-40B4-BE49-F238E27FC236}">
                <a16:creationId xmlns:a16="http://schemas.microsoft.com/office/drawing/2014/main" id="{934019FB-A4E4-2348-BFB0-19C6BDC473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19125" y="3280139"/>
            <a:ext cx="799257" cy="3714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buNone/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Nombre, apellidos</a:t>
            </a:r>
          </a:p>
        </p:txBody>
      </p:sp>
      <p:sp>
        <p:nvSpPr>
          <p:cNvPr id="14" name="Marcador de texto 7">
            <a:extLst>
              <a:ext uri="{FF2B5EF4-FFF2-40B4-BE49-F238E27FC236}">
                <a16:creationId xmlns:a16="http://schemas.microsoft.com/office/drawing/2014/main" id="{30EDAF34-83B8-294A-B889-6C14D9D7DC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35822" y="2854457"/>
            <a:ext cx="799257" cy="3714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buNone/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Nombre, apellidos</a:t>
            </a:r>
          </a:p>
        </p:txBody>
      </p:sp>
      <p:sp>
        <p:nvSpPr>
          <p:cNvPr id="15" name="Marcador de texto 7">
            <a:extLst>
              <a:ext uri="{FF2B5EF4-FFF2-40B4-BE49-F238E27FC236}">
                <a16:creationId xmlns:a16="http://schemas.microsoft.com/office/drawing/2014/main" id="{5584C5A6-F0A9-E448-90A6-3E191D06F9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79011" y="3430859"/>
            <a:ext cx="799257" cy="3714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buNone/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Nombre, apellidos</a:t>
            </a:r>
          </a:p>
        </p:txBody>
      </p:sp>
      <p:sp>
        <p:nvSpPr>
          <p:cNvPr id="16" name="Marcador de texto 7">
            <a:extLst>
              <a:ext uri="{FF2B5EF4-FFF2-40B4-BE49-F238E27FC236}">
                <a16:creationId xmlns:a16="http://schemas.microsoft.com/office/drawing/2014/main" id="{6AF33D2D-E9A9-D945-AC9F-EB5B809DEF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2385" y="1336947"/>
            <a:ext cx="799257" cy="3714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buNone/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Nombre, apellidos</a:t>
            </a:r>
          </a:p>
        </p:txBody>
      </p:sp>
      <p:sp>
        <p:nvSpPr>
          <p:cNvPr id="17" name="Marcador de texto 7">
            <a:extLst>
              <a:ext uri="{FF2B5EF4-FFF2-40B4-BE49-F238E27FC236}">
                <a16:creationId xmlns:a16="http://schemas.microsoft.com/office/drawing/2014/main" id="{0FFFA684-8540-934D-847B-36F2770B60B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89352" y="1342167"/>
            <a:ext cx="799257" cy="3714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buNone/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Nombre, apellidos</a:t>
            </a:r>
          </a:p>
        </p:txBody>
      </p:sp>
      <p:sp>
        <p:nvSpPr>
          <p:cNvPr id="18" name="Marcador de texto 7">
            <a:extLst>
              <a:ext uri="{FF2B5EF4-FFF2-40B4-BE49-F238E27FC236}">
                <a16:creationId xmlns:a16="http://schemas.microsoft.com/office/drawing/2014/main" id="{CF0A56C8-4415-6149-B82A-24D668AEF44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03392" y="1336947"/>
            <a:ext cx="799257" cy="3714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buNone/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Nombre, apellidos</a:t>
            </a:r>
          </a:p>
        </p:txBody>
      </p:sp>
      <p:sp>
        <p:nvSpPr>
          <p:cNvPr id="19" name="Marcador de texto 7">
            <a:extLst>
              <a:ext uri="{FF2B5EF4-FFF2-40B4-BE49-F238E27FC236}">
                <a16:creationId xmlns:a16="http://schemas.microsoft.com/office/drawing/2014/main" id="{8077E598-77CB-DC44-848D-10FB8281009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60359" y="1336946"/>
            <a:ext cx="799257" cy="3714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buNone/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Nombre, apellidos</a:t>
            </a:r>
          </a:p>
        </p:txBody>
      </p:sp>
      <p:sp>
        <p:nvSpPr>
          <p:cNvPr id="22" name="Marcador de texto 7">
            <a:extLst>
              <a:ext uri="{FF2B5EF4-FFF2-40B4-BE49-F238E27FC236}">
                <a16:creationId xmlns:a16="http://schemas.microsoft.com/office/drawing/2014/main" id="{5642622C-17F9-2743-85A3-AEE5783DF7D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40771" y="4259776"/>
            <a:ext cx="1510457" cy="195533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buNone/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Nombre, apellidos</a:t>
            </a:r>
          </a:p>
        </p:txBody>
      </p:sp>
      <p:sp>
        <p:nvSpPr>
          <p:cNvPr id="24" name="Marcador de posición de imagen 23">
            <a:extLst>
              <a:ext uri="{FF2B5EF4-FFF2-40B4-BE49-F238E27FC236}">
                <a16:creationId xmlns:a16="http://schemas.microsoft.com/office/drawing/2014/main" id="{595B74F1-442A-8E46-A6CA-C2372E4CC05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943521" y="2050030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Imagen</a:t>
            </a:r>
          </a:p>
          <a:p>
            <a:pPr rtl="0"/>
            <a:endParaRPr lang="es-ES" noProof="0"/>
          </a:p>
        </p:txBody>
      </p:sp>
      <p:sp>
        <p:nvSpPr>
          <p:cNvPr id="25" name="Marcador de posición de imagen 23">
            <a:extLst>
              <a:ext uri="{FF2B5EF4-FFF2-40B4-BE49-F238E27FC236}">
                <a16:creationId xmlns:a16="http://schemas.microsoft.com/office/drawing/2014/main" id="{42A7EF5D-4D05-D240-8DFB-D13AFEF534BB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728204" y="2519084"/>
            <a:ext cx="870986" cy="87098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Imagen</a:t>
            </a:r>
          </a:p>
        </p:txBody>
      </p:sp>
      <p:sp>
        <p:nvSpPr>
          <p:cNvPr id="27" name="Marcador de posición de imagen 23">
            <a:extLst>
              <a:ext uri="{FF2B5EF4-FFF2-40B4-BE49-F238E27FC236}">
                <a16:creationId xmlns:a16="http://schemas.microsoft.com/office/drawing/2014/main" id="{182D16A7-8728-CD46-B8EE-5E1877B1A563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857437" y="2475712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Imagen</a:t>
            </a:r>
          </a:p>
          <a:p>
            <a:pPr rtl="0"/>
            <a:endParaRPr lang="es-ES" noProof="0"/>
          </a:p>
        </p:txBody>
      </p:sp>
      <p:sp>
        <p:nvSpPr>
          <p:cNvPr id="28" name="Marcador de posición de imagen 23">
            <a:extLst>
              <a:ext uri="{FF2B5EF4-FFF2-40B4-BE49-F238E27FC236}">
                <a16:creationId xmlns:a16="http://schemas.microsoft.com/office/drawing/2014/main" id="{3BA75370-FB6B-D04B-A98F-D7DC12633C8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632013" y="2519084"/>
            <a:ext cx="870986" cy="87098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Imagen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 noProof="0"/>
          </a:p>
        </p:txBody>
      </p:sp>
      <p:sp>
        <p:nvSpPr>
          <p:cNvPr id="29" name="Marcador de posición de imagen 23">
            <a:extLst>
              <a:ext uri="{FF2B5EF4-FFF2-40B4-BE49-F238E27FC236}">
                <a16:creationId xmlns:a16="http://schemas.microsoft.com/office/drawing/2014/main" id="{E1CECA07-DDFB-DD48-8A5E-C18E8D233390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7672799" y="2475712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Imagen</a:t>
            </a:r>
          </a:p>
          <a:p>
            <a:pPr rtl="0"/>
            <a:endParaRPr lang="es-ES" noProof="0"/>
          </a:p>
        </p:txBody>
      </p:sp>
      <p:sp>
        <p:nvSpPr>
          <p:cNvPr id="30" name="Marcador de posición de imagen 23">
            <a:extLst>
              <a:ext uri="{FF2B5EF4-FFF2-40B4-BE49-F238E27FC236}">
                <a16:creationId xmlns:a16="http://schemas.microsoft.com/office/drawing/2014/main" id="{35A9AAD8-79C1-8742-AB17-D325CC11E8D9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8589496" y="2050030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Imagen</a:t>
            </a:r>
          </a:p>
          <a:p>
            <a:pPr rtl="0"/>
            <a:endParaRPr lang="es-ES" noProof="0"/>
          </a:p>
        </p:txBody>
      </p:sp>
      <p:sp>
        <p:nvSpPr>
          <p:cNvPr id="31" name="Marcador de posición de imagen 23">
            <a:extLst>
              <a:ext uri="{FF2B5EF4-FFF2-40B4-BE49-F238E27FC236}">
                <a16:creationId xmlns:a16="http://schemas.microsoft.com/office/drawing/2014/main" id="{C3FE4CAB-E2AF-D246-A854-486A0B1952C6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257065" y="174162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Imagen</a:t>
            </a:r>
          </a:p>
          <a:p>
            <a:pPr rtl="0"/>
            <a:endParaRPr lang="es-ES" noProof="0"/>
          </a:p>
        </p:txBody>
      </p:sp>
      <p:sp>
        <p:nvSpPr>
          <p:cNvPr id="32" name="Marcador de posición de imagen 23">
            <a:extLst>
              <a:ext uri="{FF2B5EF4-FFF2-40B4-BE49-F238E27FC236}">
                <a16:creationId xmlns:a16="http://schemas.microsoft.com/office/drawing/2014/main" id="{DEC73122-F45B-1642-8DF3-4C639440EB6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214032" y="174162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Imagen</a:t>
            </a:r>
          </a:p>
        </p:txBody>
      </p:sp>
      <p:sp>
        <p:nvSpPr>
          <p:cNvPr id="33" name="Marcador de posición de imagen 23">
            <a:extLst>
              <a:ext uri="{FF2B5EF4-FFF2-40B4-BE49-F238E27FC236}">
                <a16:creationId xmlns:a16="http://schemas.microsoft.com/office/drawing/2014/main" id="{D6AC518F-BD8F-774E-A9CD-B1F5A8930D0B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295348" y="174162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Imagen</a:t>
            </a:r>
          </a:p>
          <a:p>
            <a:pPr rtl="0"/>
            <a:endParaRPr lang="es-ES" noProof="0"/>
          </a:p>
        </p:txBody>
      </p:sp>
      <p:sp>
        <p:nvSpPr>
          <p:cNvPr id="34" name="Marcador de posición de imagen 23">
            <a:extLst>
              <a:ext uri="{FF2B5EF4-FFF2-40B4-BE49-F238E27FC236}">
                <a16:creationId xmlns:a16="http://schemas.microsoft.com/office/drawing/2014/main" id="{A3B85100-1036-7A4C-B677-5964B3F7B8B6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7243025" y="174162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Imagen</a:t>
            </a:r>
          </a:p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39DE35F-9F81-43D0-814B-7B149AD11A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3020" y="1007226"/>
            <a:ext cx="3005325" cy="133706"/>
          </a:xfrm>
          <a:prstGeom prst="rect">
            <a:avLst/>
          </a:prstGeom>
        </p:spPr>
        <p:txBody>
          <a:bodyPr spcFirstLastPara="1" numCol="1" rtlCol="0" anchor="b" anchorCtr="0">
            <a:prstTxWarp prst="textArchUp">
              <a:avLst>
                <a:gd name="adj" fmla="val 10870358"/>
              </a:avLst>
            </a:prstTxWarp>
          </a:bodyPr>
          <a:lstStyle>
            <a:lvl1pPr algn="ctr">
              <a:defRPr lang="en-US" sz="3600" dirty="0">
                <a:latin typeface="Lucida Calligraphy" panose="03010101010101010101" pitchFamily="66" charset="77"/>
                <a:ea typeface="+mn-ea"/>
                <a:cs typeface="+mn-cs"/>
              </a:defRPr>
            </a:lvl1pPr>
          </a:lstStyle>
          <a:p>
            <a:pPr marL="0" lvl="0" indent="0" algn="ctr" rtl="0">
              <a:spcBef>
                <a:spcPts val="1000"/>
              </a:spcBef>
              <a:buFont typeface="Arial" panose="020B0604020202020204" pitchFamily="34" charset="0"/>
            </a:pPr>
            <a:r>
              <a:rPr lang="es-ES" noProof="0"/>
              <a:t>Familia</a:t>
            </a:r>
            <a:br>
              <a:rPr lang="es-ES" noProof="0"/>
            </a:br>
            <a:r>
              <a:rPr lang="es-ES" noProof="0"/>
              <a:t>Árbol</a:t>
            </a:r>
          </a:p>
        </p:txBody>
      </p:sp>
      <p:sp>
        <p:nvSpPr>
          <p:cNvPr id="41" name="Marcador de texto 7">
            <a:extLst>
              <a:ext uri="{FF2B5EF4-FFF2-40B4-BE49-F238E27FC236}">
                <a16:creationId xmlns:a16="http://schemas.microsoft.com/office/drawing/2014/main" id="{39FCC5B8-E697-4893-9099-8DF5B79BBFC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504003" y="4277069"/>
            <a:ext cx="799257" cy="3714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buNone/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Nombre, apellidos</a:t>
            </a:r>
          </a:p>
        </p:txBody>
      </p:sp>
      <p:sp>
        <p:nvSpPr>
          <p:cNvPr id="42" name="Marcador de texto 7">
            <a:extLst>
              <a:ext uri="{FF2B5EF4-FFF2-40B4-BE49-F238E27FC236}">
                <a16:creationId xmlns:a16="http://schemas.microsoft.com/office/drawing/2014/main" id="{39F7F89E-F52C-455C-91AA-88D9DB263AD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422978" y="4644175"/>
            <a:ext cx="799257" cy="3714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buNone/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Nombre, apellidos</a:t>
            </a:r>
          </a:p>
        </p:txBody>
      </p:sp>
      <p:sp>
        <p:nvSpPr>
          <p:cNvPr id="43" name="Marcador de posición de imagen 23">
            <a:extLst>
              <a:ext uri="{FF2B5EF4-FFF2-40B4-BE49-F238E27FC236}">
                <a16:creationId xmlns:a16="http://schemas.microsoft.com/office/drawing/2014/main" id="{AA9B0001-D865-4D90-A81E-AD8400EDC442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2557677" y="347450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Imagen</a:t>
            </a:r>
          </a:p>
          <a:p>
            <a:pPr rtl="0"/>
            <a:endParaRPr lang="es-ES" noProof="0"/>
          </a:p>
        </p:txBody>
      </p:sp>
      <p:sp>
        <p:nvSpPr>
          <p:cNvPr id="44" name="Marcador de posición de imagen 23">
            <a:extLst>
              <a:ext uri="{FF2B5EF4-FFF2-40B4-BE49-F238E27FC236}">
                <a16:creationId xmlns:a16="http://schemas.microsoft.com/office/drawing/2014/main" id="{9A6639D5-D7EB-4EE2-A2D0-513A1E0C6BAB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3476651" y="3839748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Imagen</a:t>
            </a:r>
          </a:p>
          <a:p>
            <a:pPr rtl="0"/>
            <a:endParaRPr lang="es-ES" noProof="0"/>
          </a:p>
        </p:txBody>
      </p:sp>
      <p:sp>
        <p:nvSpPr>
          <p:cNvPr id="45" name="Marcador de texto 7">
            <a:extLst>
              <a:ext uri="{FF2B5EF4-FFF2-40B4-BE49-F238E27FC236}">
                <a16:creationId xmlns:a16="http://schemas.microsoft.com/office/drawing/2014/main" id="{216D57BE-8F7D-4CD9-9EA2-936B674632A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167825" y="4555848"/>
            <a:ext cx="799257" cy="3714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buNone/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Nombre, apellidos</a:t>
            </a:r>
          </a:p>
        </p:txBody>
      </p:sp>
      <p:sp>
        <p:nvSpPr>
          <p:cNvPr id="46" name="Marcador de texto 7">
            <a:extLst>
              <a:ext uri="{FF2B5EF4-FFF2-40B4-BE49-F238E27FC236}">
                <a16:creationId xmlns:a16="http://schemas.microsoft.com/office/drawing/2014/main" id="{F9A520BF-5061-4468-A337-07FBD0B5BEE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082156" y="4192460"/>
            <a:ext cx="799257" cy="3714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buNone/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Nombre, apellidos</a:t>
            </a:r>
          </a:p>
        </p:txBody>
      </p:sp>
      <p:sp>
        <p:nvSpPr>
          <p:cNvPr id="47" name="Marcador de posición de imagen 23">
            <a:extLst>
              <a:ext uri="{FF2B5EF4-FFF2-40B4-BE49-F238E27FC236}">
                <a16:creationId xmlns:a16="http://schemas.microsoft.com/office/drawing/2014/main" id="{B8D2456F-4FF2-45FF-88E2-2133C712ADFF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8221499" y="3753280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Imagen</a:t>
            </a:r>
          </a:p>
          <a:p>
            <a:pPr rtl="0"/>
            <a:endParaRPr lang="es-ES" noProof="0"/>
          </a:p>
        </p:txBody>
      </p:sp>
      <p:sp>
        <p:nvSpPr>
          <p:cNvPr id="48" name="Marcador de posición de imagen 23">
            <a:extLst>
              <a:ext uri="{FF2B5EF4-FFF2-40B4-BE49-F238E27FC236}">
                <a16:creationId xmlns:a16="http://schemas.microsoft.com/office/drawing/2014/main" id="{89907D60-CB1B-41E1-BE12-8AC420C9F691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9135830" y="3388033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Imagen</a:t>
            </a:r>
          </a:p>
          <a:p>
            <a:pPr rtl="0"/>
            <a:endParaRPr lang="es-ES" noProof="0"/>
          </a:p>
        </p:txBody>
      </p:sp>
      <p:sp>
        <p:nvSpPr>
          <p:cNvPr id="49" name="Marcador de texto 7">
            <a:extLst>
              <a:ext uri="{FF2B5EF4-FFF2-40B4-BE49-F238E27FC236}">
                <a16:creationId xmlns:a16="http://schemas.microsoft.com/office/drawing/2014/main" id="{5EEA1B9D-E693-481F-9D52-B870E5E890A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314449" y="4801759"/>
            <a:ext cx="799257" cy="3714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buNone/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Nombre, apellidos</a:t>
            </a:r>
          </a:p>
        </p:txBody>
      </p:sp>
      <p:sp>
        <p:nvSpPr>
          <p:cNvPr id="50" name="Marcador de texto 7">
            <a:extLst>
              <a:ext uri="{FF2B5EF4-FFF2-40B4-BE49-F238E27FC236}">
                <a16:creationId xmlns:a16="http://schemas.microsoft.com/office/drawing/2014/main" id="{337D1C57-5794-4736-A349-8E438473110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270395" y="4745329"/>
            <a:ext cx="799257" cy="3714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buNone/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Nombre, apellidos</a:t>
            </a:r>
          </a:p>
        </p:txBody>
      </p:sp>
      <p:sp>
        <p:nvSpPr>
          <p:cNvPr id="51" name="Marcador de posición de imagen 23">
            <a:extLst>
              <a:ext uri="{FF2B5EF4-FFF2-40B4-BE49-F238E27FC236}">
                <a16:creationId xmlns:a16="http://schemas.microsoft.com/office/drawing/2014/main" id="{BB8F442A-4B20-41C2-89BC-8BBEBCBCF2BA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4421797" y="399919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Imagen</a:t>
            </a:r>
          </a:p>
          <a:p>
            <a:pPr rtl="0"/>
            <a:endParaRPr lang="es-ES" noProof="0"/>
          </a:p>
        </p:txBody>
      </p:sp>
      <p:sp>
        <p:nvSpPr>
          <p:cNvPr id="52" name="Marcador de posición de imagen 23">
            <a:extLst>
              <a:ext uri="{FF2B5EF4-FFF2-40B4-BE49-F238E27FC236}">
                <a16:creationId xmlns:a16="http://schemas.microsoft.com/office/drawing/2014/main" id="{DBED4F11-BEA3-4590-AD78-2ADD2CDF3068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7324068" y="3940902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Imagen</a:t>
            </a:r>
          </a:p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210452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instruccione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ráfico 53">
            <a:extLst>
              <a:ext uri="{FF2B5EF4-FFF2-40B4-BE49-F238E27FC236}">
                <a16:creationId xmlns:a16="http://schemas.microsoft.com/office/drawing/2014/main" id="{6D25B0A8-70AB-4976-A4AE-2239A4B2EF4A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38758"/>
            <a:ext cx="12192000" cy="965066"/>
          </a:xfrm>
          <a:prstGeom prst="rect">
            <a:avLst/>
          </a:prstGeom>
        </p:spPr>
      </p:pic>
      <p:sp>
        <p:nvSpPr>
          <p:cNvPr id="26" name="Marcador de posición de imagen 23">
            <a:extLst>
              <a:ext uri="{FF2B5EF4-FFF2-40B4-BE49-F238E27FC236}">
                <a16:creationId xmlns:a16="http://schemas.microsoft.com/office/drawing/2014/main" id="{F142C764-33B0-D34F-92EE-3727CA83DD2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547012" y="3506386"/>
            <a:ext cx="1094291" cy="109429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Imagen</a:t>
            </a:r>
          </a:p>
          <a:p>
            <a:pPr rtl="0"/>
            <a:endParaRPr lang="es-ES" noProof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D0FCBDB7-5EE4-304C-B48A-FE82ABB387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9847" y="2854457"/>
            <a:ext cx="799257" cy="3714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buNone/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Nombre, apellidos</a:t>
            </a:r>
          </a:p>
        </p:txBody>
      </p:sp>
      <p:sp>
        <p:nvSpPr>
          <p:cNvPr id="11" name="Marcador de texto 7">
            <a:extLst>
              <a:ext uri="{FF2B5EF4-FFF2-40B4-BE49-F238E27FC236}">
                <a16:creationId xmlns:a16="http://schemas.microsoft.com/office/drawing/2014/main" id="{93C429AD-4050-364A-AAF6-3F30898935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03764" y="3280139"/>
            <a:ext cx="799257" cy="3714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buNone/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Nombre, apellidos</a:t>
            </a:r>
          </a:p>
        </p:txBody>
      </p:sp>
      <p:sp>
        <p:nvSpPr>
          <p:cNvPr id="12" name="Marcador de texto 7">
            <a:extLst>
              <a:ext uri="{FF2B5EF4-FFF2-40B4-BE49-F238E27FC236}">
                <a16:creationId xmlns:a16="http://schemas.microsoft.com/office/drawing/2014/main" id="{5B67355A-4AA9-D24F-B3D8-5BC2F16035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13734" y="3430859"/>
            <a:ext cx="799257" cy="3714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buNone/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Nombre, apellidos</a:t>
            </a:r>
          </a:p>
        </p:txBody>
      </p:sp>
      <p:sp>
        <p:nvSpPr>
          <p:cNvPr id="13" name="Marcador de texto 7">
            <a:extLst>
              <a:ext uri="{FF2B5EF4-FFF2-40B4-BE49-F238E27FC236}">
                <a16:creationId xmlns:a16="http://schemas.microsoft.com/office/drawing/2014/main" id="{934019FB-A4E4-2348-BFB0-19C6BDC473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19125" y="3280139"/>
            <a:ext cx="799257" cy="3714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buNone/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Nombre, apellidos</a:t>
            </a:r>
          </a:p>
        </p:txBody>
      </p:sp>
      <p:sp>
        <p:nvSpPr>
          <p:cNvPr id="14" name="Marcador de texto 7">
            <a:extLst>
              <a:ext uri="{FF2B5EF4-FFF2-40B4-BE49-F238E27FC236}">
                <a16:creationId xmlns:a16="http://schemas.microsoft.com/office/drawing/2014/main" id="{30EDAF34-83B8-294A-B889-6C14D9D7DC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35822" y="2854457"/>
            <a:ext cx="799257" cy="3714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buNone/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Nombre, apellidos</a:t>
            </a:r>
          </a:p>
        </p:txBody>
      </p:sp>
      <p:sp>
        <p:nvSpPr>
          <p:cNvPr id="15" name="Marcador de texto 7">
            <a:extLst>
              <a:ext uri="{FF2B5EF4-FFF2-40B4-BE49-F238E27FC236}">
                <a16:creationId xmlns:a16="http://schemas.microsoft.com/office/drawing/2014/main" id="{5584C5A6-F0A9-E448-90A6-3E191D06F9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79011" y="3430859"/>
            <a:ext cx="799257" cy="3714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buNone/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Nombre, apellidos</a:t>
            </a:r>
          </a:p>
        </p:txBody>
      </p:sp>
      <p:sp>
        <p:nvSpPr>
          <p:cNvPr id="16" name="Marcador de texto 7">
            <a:extLst>
              <a:ext uri="{FF2B5EF4-FFF2-40B4-BE49-F238E27FC236}">
                <a16:creationId xmlns:a16="http://schemas.microsoft.com/office/drawing/2014/main" id="{6AF33D2D-E9A9-D945-AC9F-EB5B809DEF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2385" y="1336947"/>
            <a:ext cx="799257" cy="3714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buNone/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Nombre, apellidos</a:t>
            </a:r>
          </a:p>
        </p:txBody>
      </p:sp>
      <p:sp>
        <p:nvSpPr>
          <p:cNvPr id="17" name="Marcador de texto 7">
            <a:extLst>
              <a:ext uri="{FF2B5EF4-FFF2-40B4-BE49-F238E27FC236}">
                <a16:creationId xmlns:a16="http://schemas.microsoft.com/office/drawing/2014/main" id="{0FFFA684-8540-934D-847B-36F2770B60B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89352" y="1342167"/>
            <a:ext cx="799257" cy="3714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buNone/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Nombre, apellidos</a:t>
            </a:r>
          </a:p>
        </p:txBody>
      </p:sp>
      <p:sp>
        <p:nvSpPr>
          <p:cNvPr id="18" name="Marcador de texto 7">
            <a:extLst>
              <a:ext uri="{FF2B5EF4-FFF2-40B4-BE49-F238E27FC236}">
                <a16:creationId xmlns:a16="http://schemas.microsoft.com/office/drawing/2014/main" id="{CF0A56C8-4415-6149-B82A-24D668AEF44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03392" y="1336947"/>
            <a:ext cx="799257" cy="3714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buNone/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Nombre, apellidos</a:t>
            </a:r>
          </a:p>
        </p:txBody>
      </p:sp>
      <p:sp>
        <p:nvSpPr>
          <p:cNvPr id="19" name="Marcador de texto 7">
            <a:extLst>
              <a:ext uri="{FF2B5EF4-FFF2-40B4-BE49-F238E27FC236}">
                <a16:creationId xmlns:a16="http://schemas.microsoft.com/office/drawing/2014/main" id="{8077E598-77CB-DC44-848D-10FB8281009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60359" y="1336946"/>
            <a:ext cx="799257" cy="3714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buNone/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Nombre, apellidos</a:t>
            </a:r>
          </a:p>
        </p:txBody>
      </p:sp>
      <p:sp>
        <p:nvSpPr>
          <p:cNvPr id="22" name="Marcador de texto 7">
            <a:extLst>
              <a:ext uri="{FF2B5EF4-FFF2-40B4-BE49-F238E27FC236}">
                <a16:creationId xmlns:a16="http://schemas.microsoft.com/office/drawing/2014/main" id="{5642622C-17F9-2743-85A3-AEE5783DF7D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40771" y="4259776"/>
            <a:ext cx="1510457" cy="195533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buNone/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Nombre, apellidos</a:t>
            </a:r>
          </a:p>
        </p:txBody>
      </p:sp>
      <p:sp>
        <p:nvSpPr>
          <p:cNvPr id="24" name="Marcador de posición de imagen 23">
            <a:extLst>
              <a:ext uri="{FF2B5EF4-FFF2-40B4-BE49-F238E27FC236}">
                <a16:creationId xmlns:a16="http://schemas.microsoft.com/office/drawing/2014/main" id="{595B74F1-442A-8E46-A6CA-C2372E4CC05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943521" y="2050030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Imagen</a:t>
            </a:r>
          </a:p>
          <a:p>
            <a:pPr rtl="0"/>
            <a:endParaRPr lang="es-ES" noProof="0"/>
          </a:p>
        </p:txBody>
      </p:sp>
      <p:sp>
        <p:nvSpPr>
          <p:cNvPr id="25" name="Marcador de posición de imagen 23">
            <a:extLst>
              <a:ext uri="{FF2B5EF4-FFF2-40B4-BE49-F238E27FC236}">
                <a16:creationId xmlns:a16="http://schemas.microsoft.com/office/drawing/2014/main" id="{42A7EF5D-4D05-D240-8DFB-D13AFEF534BB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728204" y="2519084"/>
            <a:ext cx="870986" cy="87098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Imagen</a:t>
            </a:r>
          </a:p>
        </p:txBody>
      </p:sp>
      <p:sp>
        <p:nvSpPr>
          <p:cNvPr id="27" name="Marcador de posición de imagen 23">
            <a:extLst>
              <a:ext uri="{FF2B5EF4-FFF2-40B4-BE49-F238E27FC236}">
                <a16:creationId xmlns:a16="http://schemas.microsoft.com/office/drawing/2014/main" id="{182D16A7-8728-CD46-B8EE-5E1877B1A563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857437" y="2475712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Imagen</a:t>
            </a:r>
          </a:p>
          <a:p>
            <a:pPr rtl="0"/>
            <a:endParaRPr lang="es-ES" noProof="0"/>
          </a:p>
        </p:txBody>
      </p:sp>
      <p:sp>
        <p:nvSpPr>
          <p:cNvPr id="28" name="Marcador de posición de imagen 23">
            <a:extLst>
              <a:ext uri="{FF2B5EF4-FFF2-40B4-BE49-F238E27FC236}">
                <a16:creationId xmlns:a16="http://schemas.microsoft.com/office/drawing/2014/main" id="{3BA75370-FB6B-D04B-A98F-D7DC12633C8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632013" y="2519084"/>
            <a:ext cx="870986" cy="87098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Imagen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 noProof="0"/>
          </a:p>
        </p:txBody>
      </p:sp>
      <p:sp>
        <p:nvSpPr>
          <p:cNvPr id="29" name="Marcador de posición de imagen 23">
            <a:extLst>
              <a:ext uri="{FF2B5EF4-FFF2-40B4-BE49-F238E27FC236}">
                <a16:creationId xmlns:a16="http://schemas.microsoft.com/office/drawing/2014/main" id="{E1CECA07-DDFB-DD48-8A5E-C18E8D233390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7672799" y="2475712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Imagen</a:t>
            </a:r>
          </a:p>
          <a:p>
            <a:pPr rtl="0"/>
            <a:endParaRPr lang="es-ES" noProof="0"/>
          </a:p>
        </p:txBody>
      </p:sp>
      <p:sp>
        <p:nvSpPr>
          <p:cNvPr id="30" name="Marcador de posición de imagen 23">
            <a:extLst>
              <a:ext uri="{FF2B5EF4-FFF2-40B4-BE49-F238E27FC236}">
                <a16:creationId xmlns:a16="http://schemas.microsoft.com/office/drawing/2014/main" id="{35A9AAD8-79C1-8742-AB17-D325CC11E8D9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8589496" y="2050030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Imagen</a:t>
            </a:r>
          </a:p>
          <a:p>
            <a:pPr rtl="0"/>
            <a:endParaRPr lang="es-ES" noProof="0"/>
          </a:p>
        </p:txBody>
      </p:sp>
      <p:sp>
        <p:nvSpPr>
          <p:cNvPr id="31" name="Marcador de posición de imagen 23">
            <a:extLst>
              <a:ext uri="{FF2B5EF4-FFF2-40B4-BE49-F238E27FC236}">
                <a16:creationId xmlns:a16="http://schemas.microsoft.com/office/drawing/2014/main" id="{C3FE4CAB-E2AF-D246-A854-486A0B1952C6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257065" y="174162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Imagen</a:t>
            </a:r>
          </a:p>
          <a:p>
            <a:pPr rtl="0"/>
            <a:endParaRPr lang="es-ES" noProof="0"/>
          </a:p>
        </p:txBody>
      </p:sp>
      <p:sp>
        <p:nvSpPr>
          <p:cNvPr id="32" name="Marcador de posición de imagen 23">
            <a:extLst>
              <a:ext uri="{FF2B5EF4-FFF2-40B4-BE49-F238E27FC236}">
                <a16:creationId xmlns:a16="http://schemas.microsoft.com/office/drawing/2014/main" id="{DEC73122-F45B-1642-8DF3-4C639440EB6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214032" y="174162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Imagen</a:t>
            </a:r>
          </a:p>
        </p:txBody>
      </p:sp>
      <p:sp>
        <p:nvSpPr>
          <p:cNvPr id="33" name="Marcador de posición de imagen 23">
            <a:extLst>
              <a:ext uri="{FF2B5EF4-FFF2-40B4-BE49-F238E27FC236}">
                <a16:creationId xmlns:a16="http://schemas.microsoft.com/office/drawing/2014/main" id="{D6AC518F-BD8F-774E-A9CD-B1F5A8930D0B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295348" y="174162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Imagen</a:t>
            </a:r>
          </a:p>
          <a:p>
            <a:pPr rtl="0"/>
            <a:endParaRPr lang="es-ES" noProof="0"/>
          </a:p>
        </p:txBody>
      </p:sp>
      <p:sp>
        <p:nvSpPr>
          <p:cNvPr id="34" name="Marcador de posición de imagen 23">
            <a:extLst>
              <a:ext uri="{FF2B5EF4-FFF2-40B4-BE49-F238E27FC236}">
                <a16:creationId xmlns:a16="http://schemas.microsoft.com/office/drawing/2014/main" id="{A3B85100-1036-7A4C-B677-5964B3F7B8B6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7243025" y="174162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Imagen</a:t>
            </a:r>
          </a:p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39DE35F-9F81-43D0-814B-7B149AD11A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3020" y="1007226"/>
            <a:ext cx="3005325" cy="133706"/>
          </a:xfrm>
          <a:prstGeom prst="rect">
            <a:avLst/>
          </a:prstGeom>
        </p:spPr>
        <p:txBody>
          <a:bodyPr spcFirstLastPara="1" numCol="1" rtlCol="0" anchor="b" anchorCtr="0">
            <a:prstTxWarp prst="textArchUp">
              <a:avLst>
                <a:gd name="adj" fmla="val 10870358"/>
              </a:avLst>
            </a:prstTxWarp>
          </a:bodyPr>
          <a:lstStyle>
            <a:lvl1pPr algn="ctr">
              <a:defRPr lang="en-US" sz="3600" dirty="0">
                <a:latin typeface="Lucida Calligraphy" panose="03010101010101010101" pitchFamily="66" charset="77"/>
                <a:ea typeface="+mn-ea"/>
                <a:cs typeface="+mn-cs"/>
              </a:defRPr>
            </a:lvl1pPr>
          </a:lstStyle>
          <a:p>
            <a:pPr marL="0" lvl="0" indent="0" algn="ctr" rtl="0">
              <a:spcBef>
                <a:spcPts val="1000"/>
              </a:spcBef>
              <a:buFont typeface="Arial" panose="020B0604020202020204" pitchFamily="34" charset="0"/>
            </a:pPr>
            <a:r>
              <a:rPr lang="es-ES" noProof="0"/>
              <a:t>Familia</a:t>
            </a:r>
            <a:br>
              <a:rPr lang="es-ES" noProof="0"/>
            </a:br>
            <a:r>
              <a:rPr lang="es-ES" noProof="0"/>
              <a:t>Árbol</a:t>
            </a:r>
          </a:p>
        </p:txBody>
      </p:sp>
      <p:sp>
        <p:nvSpPr>
          <p:cNvPr id="41" name="Marcador de texto 7">
            <a:extLst>
              <a:ext uri="{FF2B5EF4-FFF2-40B4-BE49-F238E27FC236}">
                <a16:creationId xmlns:a16="http://schemas.microsoft.com/office/drawing/2014/main" id="{39FCC5B8-E697-4893-9099-8DF5B79BBFC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504003" y="4277069"/>
            <a:ext cx="799257" cy="3714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buNone/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Nombre, apellidos</a:t>
            </a:r>
          </a:p>
        </p:txBody>
      </p:sp>
      <p:sp>
        <p:nvSpPr>
          <p:cNvPr id="42" name="Marcador de texto 7">
            <a:extLst>
              <a:ext uri="{FF2B5EF4-FFF2-40B4-BE49-F238E27FC236}">
                <a16:creationId xmlns:a16="http://schemas.microsoft.com/office/drawing/2014/main" id="{39F7F89E-F52C-455C-91AA-88D9DB263AD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422978" y="4644175"/>
            <a:ext cx="799257" cy="3714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buNone/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Nombre, apellidos</a:t>
            </a:r>
          </a:p>
        </p:txBody>
      </p:sp>
      <p:sp>
        <p:nvSpPr>
          <p:cNvPr id="43" name="Marcador de posición de imagen 23">
            <a:extLst>
              <a:ext uri="{FF2B5EF4-FFF2-40B4-BE49-F238E27FC236}">
                <a16:creationId xmlns:a16="http://schemas.microsoft.com/office/drawing/2014/main" id="{AA9B0001-D865-4D90-A81E-AD8400EDC442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2557677" y="347450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Imagen</a:t>
            </a:r>
          </a:p>
          <a:p>
            <a:pPr rtl="0"/>
            <a:endParaRPr lang="es-ES" noProof="0"/>
          </a:p>
        </p:txBody>
      </p:sp>
      <p:sp>
        <p:nvSpPr>
          <p:cNvPr id="44" name="Marcador de posición de imagen 23">
            <a:extLst>
              <a:ext uri="{FF2B5EF4-FFF2-40B4-BE49-F238E27FC236}">
                <a16:creationId xmlns:a16="http://schemas.microsoft.com/office/drawing/2014/main" id="{9A6639D5-D7EB-4EE2-A2D0-513A1E0C6BAB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3476651" y="3839748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Imagen</a:t>
            </a:r>
          </a:p>
          <a:p>
            <a:pPr rtl="0"/>
            <a:endParaRPr lang="es-ES" noProof="0"/>
          </a:p>
        </p:txBody>
      </p:sp>
      <p:sp>
        <p:nvSpPr>
          <p:cNvPr id="45" name="Marcador de texto 7">
            <a:extLst>
              <a:ext uri="{FF2B5EF4-FFF2-40B4-BE49-F238E27FC236}">
                <a16:creationId xmlns:a16="http://schemas.microsoft.com/office/drawing/2014/main" id="{216D57BE-8F7D-4CD9-9EA2-936B674632A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167825" y="4555848"/>
            <a:ext cx="799257" cy="3714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buNone/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Nombre, apellidos</a:t>
            </a:r>
          </a:p>
        </p:txBody>
      </p:sp>
      <p:sp>
        <p:nvSpPr>
          <p:cNvPr id="46" name="Marcador de texto 7">
            <a:extLst>
              <a:ext uri="{FF2B5EF4-FFF2-40B4-BE49-F238E27FC236}">
                <a16:creationId xmlns:a16="http://schemas.microsoft.com/office/drawing/2014/main" id="{F9A520BF-5061-4468-A337-07FBD0B5BEE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082156" y="4192460"/>
            <a:ext cx="799257" cy="3714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buNone/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Nombre, apellidos</a:t>
            </a:r>
          </a:p>
        </p:txBody>
      </p:sp>
      <p:sp>
        <p:nvSpPr>
          <p:cNvPr id="47" name="Marcador de posición de imagen 23">
            <a:extLst>
              <a:ext uri="{FF2B5EF4-FFF2-40B4-BE49-F238E27FC236}">
                <a16:creationId xmlns:a16="http://schemas.microsoft.com/office/drawing/2014/main" id="{B8D2456F-4FF2-45FF-88E2-2133C712ADFF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8221499" y="3753280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Imagen</a:t>
            </a:r>
          </a:p>
          <a:p>
            <a:pPr rtl="0"/>
            <a:endParaRPr lang="es-ES" noProof="0"/>
          </a:p>
        </p:txBody>
      </p:sp>
      <p:sp>
        <p:nvSpPr>
          <p:cNvPr id="48" name="Marcador de posición de imagen 23">
            <a:extLst>
              <a:ext uri="{FF2B5EF4-FFF2-40B4-BE49-F238E27FC236}">
                <a16:creationId xmlns:a16="http://schemas.microsoft.com/office/drawing/2014/main" id="{89907D60-CB1B-41E1-BE12-8AC420C9F691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9135830" y="3388033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Imagen</a:t>
            </a:r>
          </a:p>
          <a:p>
            <a:pPr rtl="0"/>
            <a:endParaRPr lang="es-ES" noProof="0"/>
          </a:p>
        </p:txBody>
      </p:sp>
      <p:sp>
        <p:nvSpPr>
          <p:cNvPr id="49" name="Marcador de texto 7">
            <a:extLst>
              <a:ext uri="{FF2B5EF4-FFF2-40B4-BE49-F238E27FC236}">
                <a16:creationId xmlns:a16="http://schemas.microsoft.com/office/drawing/2014/main" id="{5EEA1B9D-E693-481F-9D52-B870E5E890A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314449" y="4801759"/>
            <a:ext cx="799257" cy="3714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buNone/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Nombre, apellidos</a:t>
            </a:r>
          </a:p>
        </p:txBody>
      </p:sp>
      <p:sp>
        <p:nvSpPr>
          <p:cNvPr id="50" name="Marcador de texto 7">
            <a:extLst>
              <a:ext uri="{FF2B5EF4-FFF2-40B4-BE49-F238E27FC236}">
                <a16:creationId xmlns:a16="http://schemas.microsoft.com/office/drawing/2014/main" id="{337D1C57-5794-4736-A349-8E438473110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270395" y="4745329"/>
            <a:ext cx="799257" cy="3714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buNone/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Nombre, apellidos</a:t>
            </a:r>
          </a:p>
        </p:txBody>
      </p:sp>
      <p:sp>
        <p:nvSpPr>
          <p:cNvPr id="51" name="Marcador de posición de imagen 23">
            <a:extLst>
              <a:ext uri="{FF2B5EF4-FFF2-40B4-BE49-F238E27FC236}">
                <a16:creationId xmlns:a16="http://schemas.microsoft.com/office/drawing/2014/main" id="{BB8F442A-4B20-41C2-89BC-8BBEBCBCF2BA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4421797" y="399919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Imagen</a:t>
            </a:r>
          </a:p>
          <a:p>
            <a:pPr rtl="0"/>
            <a:endParaRPr lang="es-ES" noProof="0"/>
          </a:p>
        </p:txBody>
      </p:sp>
      <p:sp>
        <p:nvSpPr>
          <p:cNvPr id="52" name="Marcador de posición de imagen 23">
            <a:extLst>
              <a:ext uri="{FF2B5EF4-FFF2-40B4-BE49-F238E27FC236}">
                <a16:creationId xmlns:a16="http://schemas.microsoft.com/office/drawing/2014/main" id="{DBED4F11-BEA3-4590-AD78-2ADD2CDF3068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7324068" y="3940902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Imagen</a:t>
            </a:r>
          </a:p>
          <a:p>
            <a:pPr rtl="0"/>
            <a:endParaRPr lang="es-ES" noProof="0"/>
          </a:p>
        </p:txBody>
      </p:sp>
      <p:sp>
        <p:nvSpPr>
          <p:cNvPr id="40" name="Cuadro de texto 39">
            <a:extLst>
              <a:ext uri="{FF2B5EF4-FFF2-40B4-BE49-F238E27FC236}">
                <a16:creationId xmlns:a16="http://schemas.microsoft.com/office/drawing/2014/main" id="{971658C5-19AF-4694-BE2E-CD06317F2EA7}"/>
              </a:ext>
            </a:extLst>
          </p:cNvPr>
          <p:cNvSpPr txBox="1"/>
          <p:nvPr userDrawn="1"/>
        </p:nvSpPr>
        <p:spPr>
          <a:xfrm>
            <a:off x="0" y="267348"/>
            <a:ext cx="3084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ES" sz="1000" b="1" noProof="0">
                <a:solidFill>
                  <a:schemeClr val="tx1">
                    <a:lumMod val="65000"/>
                    <a:lumOff val="35000"/>
                  </a:schemeClr>
                </a:solidFill>
              </a:rPr>
              <a:t>Para agregar fotos familiares a los miembros: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000" noProof="0">
                <a:solidFill>
                  <a:schemeClr val="tx1">
                    <a:lumMod val="65000"/>
                    <a:lumOff val="35000"/>
                  </a:schemeClr>
                </a:solidFill>
              </a:rPr>
              <a:t>Haga clic en el icono foto situado en el centro del marcador de posición de imagen,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sz="1000" noProof="0">
                <a:solidFill>
                  <a:schemeClr val="tx1">
                    <a:lumMod val="65000"/>
                    <a:lumOff val="35000"/>
                  </a:schemeClr>
                </a:solidFill>
              </a:rPr>
              <a:t>Buscar imágenes y seleccionar la foto que necesite.</a:t>
            </a:r>
          </a:p>
        </p:txBody>
      </p:sp>
      <p:sp>
        <p:nvSpPr>
          <p:cNvPr id="53" name="Cuadro de texto 52">
            <a:extLst>
              <a:ext uri="{FF2B5EF4-FFF2-40B4-BE49-F238E27FC236}">
                <a16:creationId xmlns:a16="http://schemas.microsoft.com/office/drawing/2014/main" id="{519A57F7-0FF8-4BB6-9DE7-FA5CB5100FCE}"/>
              </a:ext>
            </a:extLst>
          </p:cNvPr>
          <p:cNvSpPr txBox="1"/>
          <p:nvPr userDrawn="1"/>
        </p:nvSpPr>
        <p:spPr>
          <a:xfrm>
            <a:off x="8967082" y="267348"/>
            <a:ext cx="3224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ES" sz="1000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 cambiar los nombres de los miembros de su familia: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sz="10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Haga clic en el marcador de posición de nombre en la foto que ha insertado.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sz="10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Escriba el nombre que desee.</a:t>
            </a:r>
          </a:p>
        </p:txBody>
      </p:sp>
    </p:spTree>
    <p:extLst>
      <p:ext uri="{BB962C8B-B14F-4D97-AF65-F5344CB8AC3E}">
        <p14:creationId xmlns:p14="http://schemas.microsoft.com/office/powerpoint/2010/main" val="743238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3" Type="http://schemas.openxmlformats.org/officeDocument/2006/relationships/theme" Target="../theme/theme1.xml"/><Relationship Id="rId7" Type="http://schemas.openxmlformats.org/officeDocument/2006/relationships/image" Target="../media/image4.sv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2.sv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 descr="Hierba">
            <a:extLst>
              <a:ext uri="{FF2B5EF4-FFF2-40B4-BE49-F238E27FC236}">
                <a16:creationId xmlns:a16="http://schemas.microsoft.com/office/drawing/2014/main" id="{6F0421CE-F662-2B42-9722-C478D2FE60E5}"/>
              </a:ext>
            </a:extLst>
          </p:cNvPr>
          <p:cNvGrpSpPr/>
          <p:nvPr userDrawn="1"/>
        </p:nvGrpSpPr>
        <p:grpSpPr>
          <a:xfrm>
            <a:off x="-4187" y="5028443"/>
            <a:ext cx="12318147" cy="1141065"/>
            <a:chOff x="-4187" y="4889581"/>
            <a:chExt cx="12318147" cy="1380689"/>
          </a:xfrm>
        </p:grpSpPr>
        <p:pic>
          <p:nvPicPr>
            <p:cNvPr id="9" name="Gráfico 8">
              <a:extLst>
                <a:ext uri="{FF2B5EF4-FFF2-40B4-BE49-F238E27FC236}">
                  <a16:creationId xmlns:a16="http://schemas.microsoft.com/office/drawing/2014/main" id="{852DF809-B924-1945-9906-0B4439B81B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21076064">
              <a:off x="-4187" y="4889581"/>
              <a:ext cx="6364818" cy="1380689"/>
            </a:xfrm>
            <a:prstGeom prst="rect">
              <a:avLst/>
            </a:prstGeom>
          </p:spPr>
        </p:pic>
        <p:pic>
          <p:nvPicPr>
            <p:cNvPr id="10" name="Gráfico 9">
              <a:extLst>
                <a:ext uri="{FF2B5EF4-FFF2-40B4-BE49-F238E27FC236}">
                  <a16:creationId xmlns:a16="http://schemas.microsoft.com/office/drawing/2014/main" id="{BA28E052-B6C3-374C-95C3-C152542AA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23936" flipH="1">
              <a:off x="5949142" y="4889581"/>
              <a:ext cx="6364818" cy="1380688"/>
            </a:xfrm>
            <a:prstGeom prst="rect">
              <a:avLst/>
            </a:prstGeom>
          </p:spPr>
        </p:pic>
      </p:grpSp>
      <p:sp>
        <p:nvSpPr>
          <p:cNvPr id="11" name="Forma libre 10">
            <a:extLst>
              <a:ext uri="{FF2B5EF4-FFF2-40B4-BE49-F238E27FC236}">
                <a16:creationId xmlns:a16="http://schemas.microsoft.com/office/drawing/2014/main" id="{BED60887-B706-A740-9391-6F8C91088087}"/>
              </a:ext>
            </a:extLst>
          </p:cNvPr>
          <p:cNvSpPr/>
          <p:nvPr userDrawn="1"/>
        </p:nvSpPr>
        <p:spPr>
          <a:xfrm>
            <a:off x="291830" y="5584974"/>
            <a:ext cx="11712102" cy="1273026"/>
          </a:xfrm>
          <a:custGeom>
            <a:avLst/>
            <a:gdLst>
              <a:gd name="connsiteX0" fmla="*/ 6103932 w 12207864"/>
              <a:gd name="connsiteY0" fmla="*/ 0 h 1492749"/>
              <a:gd name="connsiteX1" fmla="*/ 12199421 w 12207864"/>
              <a:gd name="connsiteY1" fmla="*/ 1478677 h 1492749"/>
              <a:gd name="connsiteX2" fmla="*/ 12207864 w 12207864"/>
              <a:gd name="connsiteY2" fmla="*/ 1492749 h 1492749"/>
              <a:gd name="connsiteX3" fmla="*/ 0 w 12207864"/>
              <a:gd name="connsiteY3" fmla="*/ 1492749 h 1492749"/>
              <a:gd name="connsiteX4" fmla="*/ 8443 w 12207864"/>
              <a:gd name="connsiteY4" fmla="*/ 1478677 h 1492749"/>
              <a:gd name="connsiteX5" fmla="*/ 6103932 w 12207864"/>
              <a:gd name="connsiteY5" fmla="*/ 0 h 149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7864" h="1492749">
                <a:moveTo>
                  <a:pt x="6103932" y="0"/>
                </a:moveTo>
                <a:cubicBezTo>
                  <a:pt x="9110658" y="0"/>
                  <a:pt x="11619253" y="634797"/>
                  <a:pt x="12199421" y="1478677"/>
                </a:cubicBezTo>
                <a:lnTo>
                  <a:pt x="12207864" y="1492749"/>
                </a:lnTo>
                <a:lnTo>
                  <a:pt x="0" y="1492749"/>
                </a:lnTo>
                <a:lnTo>
                  <a:pt x="8443" y="1478677"/>
                </a:lnTo>
                <a:cubicBezTo>
                  <a:pt x="588611" y="634797"/>
                  <a:pt x="3097206" y="0"/>
                  <a:pt x="6103932" y="0"/>
                </a:cubicBezTo>
                <a:close/>
              </a:path>
            </a:pathLst>
          </a:custGeom>
          <a:solidFill>
            <a:srgbClr val="8DC6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F1ABDE3C-4934-524C-953C-0B772DD96BE5}"/>
              </a:ext>
            </a:extLst>
          </p:cNvPr>
          <p:cNvGrpSpPr/>
          <p:nvPr userDrawn="1"/>
        </p:nvGrpSpPr>
        <p:grpSpPr>
          <a:xfrm flipH="1">
            <a:off x="3668370" y="2448727"/>
            <a:ext cx="1382730" cy="1107137"/>
            <a:chOff x="7322663" y="2685869"/>
            <a:chExt cx="1547767" cy="1239281"/>
          </a:xfrm>
        </p:grpSpPr>
        <p:sp>
          <p:nvSpPr>
            <p:cNvPr id="13" name="Arco 12">
              <a:extLst>
                <a:ext uri="{FF2B5EF4-FFF2-40B4-BE49-F238E27FC236}">
                  <a16:creationId xmlns:a16="http://schemas.microsoft.com/office/drawing/2014/main" id="{162E81B1-D9E4-0D41-A456-E3ABB194DA6B}"/>
                </a:ext>
              </a:extLst>
            </p:cNvPr>
            <p:cNvSpPr/>
            <p:nvPr/>
          </p:nvSpPr>
          <p:spPr>
            <a:xfrm rot="9900000">
              <a:off x="7322663" y="2685869"/>
              <a:ext cx="1026767" cy="1234599"/>
            </a:xfrm>
            <a:prstGeom prst="arc">
              <a:avLst>
                <a:gd name="adj1" fmla="val 13642370"/>
                <a:gd name="adj2" fmla="val 19118168"/>
              </a:avLst>
            </a:prstGeom>
            <a:noFill/>
            <a:ln w="28575">
              <a:solidFill>
                <a:srgbClr val="7F3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14" name="Arco 13">
              <a:extLst>
                <a:ext uri="{FF2B5EF4-FFF2-40B4-BE49-F238E27FC236}">
                  <a16:creationId xmlns:a16="http://schemas.microsoft.com/office/drawing/2014/main" id="{B02198D3-1636-3843-9B9E-CB03AC92417A}"/>
                </a:ext>
              </a:extLst>
            </p:cNvPr>
            <p:cNvSpPr/>
            <p:nvPr/>
          </p:nvSpPr>
          <p:spPr>
            <a:xfrm rot="8100000">
              <a:off x="7885789" y="2914359"/>
              <a:ext cx="984641" cy="1010791"/>
            </a:xfrm>
            <a:prstGeom prst="arc">
              <a:avLst>
                <a:gd name="adj1" fmla="val 14610418"/>
                <a:gd name="adj2" fmla="val 20778670"/>
              </a:avLst>
            </a:prstGeom>
            <a:noFill/>
            <a:ln w="28575">
              <a:solidFill>
                <a:srgbClr val="7F3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D9AC5665-C879-F04B-9964-CD16F8EFE7FC}"/>
              </a:ext>
            </a:extLst>
          </p:cNvPr>
          <p:cNvGrpSpPr/>
          <p:nvPr userDrawn="1"/>
        </p:nvGrpSpPr>
        <p:grpSpPr>
          <a:xfrm>
            <a:off x="7131505" y="2448727"/>
            <a:ext cx="1382730" cy="1107137"/>
            <a:chOff x="7322663" y="2685869"/>
            <a:chExt cx="1547767" cy="1239281"/>
          </a:xfrm>
        </p:grpSpPr>
        <p:sp>
          <p:nvSpPr>
            <p:cNvPr id="16" name="Arco 15">
              <a:extLst>
                <a:ext uri="{FF2B5EF4-FFF2-40B4-BE49-F238E27FC236}">
                  <a16:creationId xmlns:a16="http://schemas.microsoft.com/office/drawing/2014/main" id="{B0F716C0-A185-7A4B-A9D4-0EF04FD32219}"/>
                </a:ext>
              </a:extLst>
            </p:cNvPr>
            <p:cNvSpPr/>
            <p:nvPr/>
          </p:nvSpPr>
          <p:spPr>
            <a:xfrm rot="9900000">
              <a:off x="7322663" y="2685869"/>
              <a:ext cx="1026767" cy="1234599"/>
            </a:xfrm>
            <a:prstGeom prst="arc">
              <a:avLst>
                <a:gd name="adj1" fmla="val 13642370"/>
                <a:gd name="adj2" fmla="val 19118168"/>
              </a:avLst>
            </a:prstGeom>
            <a:noFill/>
            <a:ln w="28575">
              <a:solidFill>
                <a:srgbClr val="7F3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17" name="Arco 16">
              <a:extLst>
                <a:ext uri="{FF2B5EF4-FFF2-40B4-BE49-F238E27FC236}">
                  <a16:creationId xmlns:a16="http://schemas.microsoft.com/office/drawing/2014/main" id="{F4EF8FC4-97A7-6F4D-9EE8-68F886FF76A1}"/>
                </a:ext>
              </a:extLst>
            </p:cNvPr>
            <p:cNvSpPr/>
            <p:nvPr/>
          </p:nvSpPr>
          <p:spPr>
            <a:xfrm rot="8100000">
              <a:off x="7885789" y="2914359"/>
              <a:ext cx="984641" cy="1010791"/>
            </a:xfrm>
            <a:prstGeom prst="arc">
              <a:avLst>
                <a:gd name="adj1" fmla="val 14610418"/>
                <a:gd name="adj2" fmla="val 20778670"/>
              </a:avLst>
            </a:prstGeom>
            <a:noFill/>
            <a:ln w="28575">
              <a:solidFill>
                <a:srgbClr val="7F3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  <p:grpSp>
        <p:nvGrpSpPr>
          <p:cNvPr id="18" name="Grupo 17" descr="Ramas con hojas">
            <a:extLst>
              <a:ext uri="{FF2B5EF4-FFF2-40B4-BE49-F238E27FC236}">
                <a16:creationId xmlns:a16="http://schemas.microsoft.com/office/drawing/2014/main" id="{CA0F2FFB-AAA8-454D-B14E-F3FA88BBDCF9}"/>
              </a:ext>
            </a:extLst>
          </p:cNvPr>
          <p:cNvGrpSpPr/>
          <p:nvPr userDrawn="1"/>
        </p:nvGrpSpPr>
        <p:grpSpPr>
          <a:xfrm flipH="1">
            <a:off x="6614563" y="94554"/>
            <a:ext cx="3865836" cy="5079242"/>
            <a:chOff x="1702898" y="-2298"/>
            <a:chExt cx="3865836" cy="5079242"/>
          </a:xfrm>
        </p:grpSpPr>
        <p:pic>
          <p:nvPicPr>
            <p:cNvPr id="19" name="Gráfico 18">
              <a:extLst>
                <a:ext uri="{FF2B5EF4-FFF2-40B4-BE49-F238E27FC236}">
                  <a16:creationId xmlns:a16="http://schemas.microsoft.com/office/drawing/2014/main" id="{BC720FD4-6592-7441-B4FD-E30605987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9394157">
              <a:off x="2833542" y="1574739"/>
              <a:ext cx="558922" cy="1605109"/>
            </a:xfrm>
            <a:prstGeom prst="rect">
              <a:avLst/>
            </a:prstGeom>
          </p:spPr>
        </p:pic>
        <p:pic>
          <p:nvPicPr>
            <p:cNvPr id="20" name="Gráfico 19">
              <a:extLst>
                <a:ext uri="{FF2B5EF4-FFF2-40B4-BE49-F238E27FC236}">
                  <a16:creationId xmlns:a16="http://schemas.microsoft.com/office/drawing/2014/main" id="{6E545BB3-FBC9-BF45-9DC0-065109FD7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9115548">
              <a:off x="3278785" y="722465"/>
              <a:ext cx="916820" cy="2632920"/>
            </a:xfrm>
            <a:prstGeom prst="rect">
              <a:avLst/>
            </a:prstGeom>
          </p:spPr>
        </p:pic>
        <p:pic>
          <p:nvPicPr>
            <p:cNvPr id="21" name="Gráfico 20">
              <a:extLst>
                <a:ext uri="{FF2B5EF4-FFF2-40B4-BE49-F238E27FC236}">
                  <a16:creationId xmlns:a16="http://schemas.microsoft.com/office/drawing/2014/main" id="{2B448F81-1AE9-C540-88A7-7DF02EBA3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7703303">
              <a:off x="3481335" y="2556178"/>
              <a:ext cx="1078259" cy="3096539"/>
            </a:xfrm>
            <a:prstGeom prst="rect">
              <a:avLst/>
            </a:prstGeom>
          </p:spPr>
        </p:pic>
        <p:pic>
          <p:nvPicPr>
            <p:cNvPr id="22" name="Gráfico 21">
              <a:extLst>
                <a:ext uri="{FF2B5EF4-FFF2-40B4-BE49-F238E27FC236}">
                  <a16:creationId xmlns:a16="http://schemas.microsoft.com/office/drawing/2014/main" id="{DCFC9A9D-562A-1649-80D1-EE6F74448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8659668">
              <a:off x="2416966" y="1735333"/>
              <a:ext cx="762976" cy="2191111"/>
            </a:xfrm>
            <a:prstGeom prst="rect">
              <a:avLst/>
            </a:prstGeom>
          </p:spPr>
        </p:pic>
        <p:pic>
          <p:nvPicPr>
            <p:cNvPr id="23" name="Gráfico 22">
              <a:extLst>
                <a:ext uri="{FF2B5EF4-FFF2-40B4-BE49-F238E27FC236}">
                  <a16:creationId xmlns:a16="http://schemas.microsoft.com/office/drawing/2014/main" id="{D4828BB8-1739-8440-B0E7-D6ABC1AB76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5889546">
              <a:off x="4354583" y="4011072"/>
              <a:ext cx="550583" cy="1581161"/>
            </a:xfrm>
            <a:prstGeom prst="rect">
              <a:avLst/>
            </a:prstGeom>
          </p:spPr>
        </p:pic>
        <p:pic>
          <p:nvPicPr>
            <p:cNvPr id="24" name="Gráfico 23">
              <a:extLst>
                <a:ext uri="{FF2B5EF4-FFF2-40B4-BE49-F238E27FC236}">
                  <a16:creationId xmlns:a16="http://schemas.microsoft.com/office/drawing/2014/main" id="{01E4AB4F-496B-E548-B252-7CD56B3409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8900000">
              <a:off x="4871572" y="3238364"/>
              <a:ext cx="445176" cy="1278449"/>
            </a:xfrm>
            <a:prstGeom prst="rect">
              <a:avLst/>
            </a:prstGeom>
          </p:spPr>
        </p:pic>
        <p:pic>
          <p:nvPicPr>
            <p:cNvPr id="25" name="Gráfico 24">
              <a:extLst>
                <a:ext uri="{FF2B5EF4-FFF2-40B4-BE49-F238E27FC236}">
                  <a16:creationId xmlns:a16="http://schemas.microsoft.com/office/drawing/2014/main" id="{16EA781E-CFA9-064E-92CC-B60D95DF0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9893716">
              <a:off x="3781726" y="907980"/>
              <a:ext cx="436049" cy="1252243"/>
            </a:xfrm>
            <a:prstGeom prst="rect">
              <a:avLst/>
            </a:prstGeom>
          </p:spPr>
        </p:pic>
        <p:pic>
          <p:nvPicPr>
            <p:cNvPr id="26" name="Gráfico 25">
              <a:extLst>
                <a:ext uri="{FF2B5EF4-FFF2-40B4-BE49-F238E27FC236}">
                  <a16:creationId xmlns:a16="http://schemas.microsoft.com/office/drawing/2014/main" id="{C9EED5A5-DED3-C64E-9D48-34530A43C38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20420388">
              <a:off x="3903385" y="-2298"/>
              <a:ext cx="704064" cy="2021927"/>
            </a:xfrm>
            <a:prstGeom prst="rect">
              <a:avLst/>
            </a:prstGeom>
          </p:spPr>
        </p:pic>
        <p:pic>
          <p:nvPicPr>
            <p:cNvPr id="27" name="Gráfico 26">
              <a:extLst>
                <a:ext uri="{FF2B5EF4-FFF2-40B4-BE49-F238E27FC236}">
                  <a16:creationId xmlns:a16="http://schemas.microsoft.com/office/drawing/2014/main" id="{FFEFDC52-4E6A-8047-BFB8-23B0DC21D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20679225">
              <a:off x="4792484" y="599363"/>
              <a:ext cx="535509" cy="1537872"/>
            </a:xfrm>
            <a:prstGeom prst="rect">
              <a:avLst/>
            </a:prstGeom>
          </p:spPr>
        </p:pic>
      </p:grpSp>
      <p:grpSp>
        <p:nvGrpSpPr>
          <p:cNvPr id="28" name="Grupo 27" descr="Ramas con hojas">
            <a:extLst>
              <a:ext uri="{FF2B5EF4-FFF2-40B4-BE49-F238E27FC236}">
                <a16:creationId xmlns:a16="http://schemas.microsoft.com/office/drawing/2014/main" id="{C6374749-DAB9-6C4C-BA87-791DA6E97D1E}"/>
              </a:ext>
            </a:extLst>
          </p:cNvPr>
          <p:cNvGrpSpPr/>
          <p:nvPr userDrawn="1"/>
        </p:nvGrpSpPr>
        <p:grpSpPr>
          <a:xfrm>
            <a:off x="1702898" y="94554"/>
            <a:ext cx="3865836" cy="5079242"/>
            <a:chOff x="1702898" y="-2298"/>
            <a:chExt cx="3865836" cy="5079242"/>
          </a:xfrm>
        </p:grpSpPr>
        <p:pic>
          <p:nvPicPr>
            <p:cNvPr id="29" name="Gráfico 28">
              <a:extLst>
                <a:ext uri="{FF2B5EF4-FFF2-40B4-BE49-F238E27FC236}">
                  <a16:creationId xmlns:a16="http://schemas.microsoft.com/office/drawing/2014/main" id="{91CD6CA3-F5AB-EB46-99B1-4CE2D2A7595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9394157">
              <a:off x="2833542" y="1574739"/>
              <a:ext cx="558922" cy="1605109"/>
            </a:xfrm>
            <a:prstGeom prst="rect">
              <a:avLst/>
            </a:prstGeom>
          </p:spPr>
        </p:pic>
        <p:pic>
          <p:nvPicPr>
            <p:cNvPr id="30" name="Gráfico 29">
              <a:extLst>
                <a:ext uri="{FF2B5EF4-FFF2-40B4-BE49-F238E27FC236}">
                  <a16:creationId xmlns:a16="http://schemas.microsoft.com/office/drawing/2014/main" id="{DA55C312-DB39-2F49-A4F8-0B2BFE16342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9115548">
              <a:off x="3278785" y="722465"/>
              <a:ext cx="916820" cy="2632920"/>
            </a:xfrm>
            <a:prstGeom prst="rect">
              <a:avLst/>
            </a:prstGeom>
          </p:spPr>
        </p:pic>
        <p:pic>
          <p:nvPicPr>
            <p:cNvPr id="31" name="Gráfico 30">
              <a:extLst>
                <a:ext uri="{FF2B5EF4-FFF2-40B4-BE49-F238E27FC236}">
                  <a16:creationId xmlns:a16="http://schemas.microsoft.com/office/drawing/2014/main" id="{C90FC76F-94B3-2049-AC97-3246849A8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7703303">
              <a:off x="3481335" y="2556178"/>
              <a:ext cx="1078259" cy="3096539"/>
            </a:xfrm>
            <a:prstGeom prst="rect">
              <a:avLst/>
            </a:prstGeom>
          </p:spPr>
        </p:pic>
        <p:pic>
          <p:nvPicPr>
            <p:cNvPr id="32" name="Gráfico 31">
              <a:extLst>
                <a:ext uri="{FF2B5EF4-FFF2-40B4-BE49-F238E27FC236}">
                  <a16:creationId xmlns:a16="http://schemas.microsoft.com/office/drawing/2014/main" id="{5583EBDA-766B-5243-8134-B3D4382B4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8659668">
              <a:off x="2416966" y="1735333"/>
              <a:ext cx="762976" cy="2191111"/>
            </a:xfrm>
            <a:prstGeom prst="rect">
              <a:avLst/>
            </a:prstGeom>
          </p:spPr>
        </p:pic>
        <p:pic>
          <p:nvPicPr>
            <p:cNvPr id="33" name="Gráfico 32">
              <a:extLst>
                <a:ext uri="{FF2B5EF4-FFF2-40B4-BE49-F238E27FC236}">
                  <a16:creationId xmlns:a16="http://schemas.microsoft.com/office/drawing/2014/main" id="{C8D4D4B9-0B55-3943-9783-71403D0A6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5889546">
              <a:off x="4354583" y="4011072"/>
              <a:ext cx="550583" cy="1581161"/>
            </a:xfrm>
            <a:prstGeom prst="rect">
              <a:avLst/>
            </a:prstGeom>
          </p:spPr>
        </p:pic>
        <p:pic>
          <p:nvPicPr>
            <p:cNvPr id="34" name="Gráfico 33">
              <a:extLst>
                <a:ext uri="{FF2B5EF4-FFF2-40B4-BE49-F238E27FC236}">
                  <a16:creationId xmlns:a16="http://schemas.microsoft.com/office/drawing/2014/main" id="{117CC073-A220-DE4F-8008-15DA67D80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8900000">
              <a:off x="4871572" y="3238364"/>
              <a:ext cx="445176" cy="1278449"/>
            </a:xfrm>
            <a:prstGeom prst="rect">
              <a:avLst/>
            </a:prstGeom>
          </p:spPr>
        </p:pic>
        <p:pic>
          <p:nvPicPr>
            <p:cNvPr id="35" name="Gráfico 34">
              <a:extLst>
                <a:ext uri="{FF2B5EF4-FFF2-40B4-BE49-F238E27FC236}">
                  <a16:creationId xmlns:a16="http://schemas.microsoft.com/office/drawing/2014/main" id="{FC84C985-A509-4042-924C-3A96E64CA66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9893716">
              <a:off x="3781726" y="907980"/>
              <a:ext cx="436049" cy="1252243"/>
            </a:xfrm>
            <a:prstGeom prst="rect">
              <a:avLst/>
            </a:prstGeom>
          </p:spPr>
        </p:pic>
        <p:pic>
          <p:nvPicPr>
            <p:cNvPr id="36" name="Gráfico 35">
              <a:extLst>
                <a:ext uri="{FF2B5EF4-FFF2-40B4-BE49-F238E27FC236}">
                  <a16:creationId xmlns:a16="http://schemas.microsoft.com/office/drawing/2014/main" id="{0AF9B938-E96B-954D-8522-2784CD384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20420388">
              <a:off x="3903385" y="-2298"/>
              <a:ext cx="704064" cy="2021927"/>
            </a:xfrm>
            <a:prstGeom prst="rect">
              <a:avLst/>
            </a:prstGeom>
          </p:spPr>
        </p:pic>
        <p:pic>
          <p:nvPicPr>
            <p:cNvPr id="37" name="Gráfico 36">
              <a:extLst>
                <a:ext uri="{FF2B5EF4-FFF2-40B4-BE49-F238E27FC236}">
                  <a16:creationId xmlns:a16="http://schemas.microsoft.com/office/drawing/2014/main" id="{9E8FE4E8-CFA4-E441-BD54-A1B848CB8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20679225">
              <a:off x="4792484" y="599363"/>
              <a:ext cx="535509" cy="1537872"/>
            </a:xfrm>
            <a:prstGeom prst="rect">
              <a:avLst/>
            </a:prstGeom>
          </p:spPr>
        </p:pic>
      </p:grpSp>
      <p:pic>
        <p:nvPicPr>
          <p:cNvPr id="38" name="Gráfico 37" descr="Mejora">
            <a:extLst>
              <a:ext uri="{FF2B5EF4-FFF2-40B4-BE49-F238E27FC236}">
                <a16:creationId xmlns:a16="http://schemas.microsoft.com/office/drawing/2014/main" id="{A6F7C0FC-4CED-1F47-8A05-CDFF977971E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75795" y="3759336"/>
            <a:ext cx="5362752" cy="3154559"/>
          </a:xfrm>
          <a:prstGeom prst="rect">
            <a:avLst/>
          </a:prstGeom>
        </p:spPr>
      </p:pic>
      <p:sp>
        <p:nvSpPr>
          <p:cNvPr id="50" name="Arco 49">
            <a:extLst>
              <a:ext uri="{FF2B5EF4-FFF2-40B4-BE49-F238E27FC236}">
                <a16:creationId xmlns:a16="http://schemas.microsoft.com/office/drawing/2014/main" id="{07B8F9A2-F1FA-094F-966D-FDAF93068F15}"/>
              </a:ext>
            </a:extLst>
          </p:cNvPr>
          <p:cNvSpPr/>
          <p:nvPr userDrawn="1"/>
        </p:nvSpPr>
        <p:spPr>
          <a:xfrm rot="8100000">
            <a:off x="5355387" y="1801093"/>
            <a:ext cx="1519689" cy="1519689"/>
          </a:xfrm>
          <a:prstGeom prst="arc">
            <a:avLst/>
          </a:prstGeom>
          <a:noFill/>
          <a:ln w="28575">
            <a:solidFill>
              <a:srgbClr val="7F3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51" name="Arco 50">
            <a:extLst>
              <a:ext uri="{FF2B5EF4-FFF2-40B4-BE49-F238E27FC236}">
                <a16:creationId xmlns:a16="http://schemas.microsoft.com/office/drawing/2014/main" id="{9BDAE6C9-0FC1-BA45-8894-A2D0EB925EF0}"/>
              </a:ext>
            </a:extLst>
          </p:cNvPr>
          <p:cNvSpPr/>
          <p:nvPr userDrawn="1"/>
        </p:nvSpPr>
        <p:spPr>
          <a:xfrm rot="8100000">
            <a:off x="6926597" y="1976977"/>
            <a:ext cx="372825" cy="372825"/>
          </a:xfrm>
          <a:prstGeom prst="arc">
            <a:avLst/>
          </a:prstGeom>
          <a:noFill/>
          <a:ln w="28575">
            <a:solidFill>
              <a:srgbClr val="7F3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52" name="Arco 51">
            <a:extLst>
              <a:ext uri="{FF2B5EF4-FFF2-40B4-BE49-F238E27FC236}">
                <a16:creationId xmlns:a16="http://schemas.microsoft.com/office/drawing/2014/main" id="{BB34D11A-B4B7-3C4E-B410-B16C2BB333B5}"/>
              </a:ext>
            </a:extLst>
          </p:cNvPr>
          <p:cNvSpPr/>
          <p:nvPr userDrawn="1"/>
        </p:nvSpPr>
        <p:spPr>
          <a:xfrm rot="8100000">
            <a:off x="4900367" y="1976977"/>
            <a:ext cx="372825" cy="372825"/>
          </a:xfrm>
          <a:prstGeom prst="arc">
            <a:avLst/>
          </a:prstGeom>
          <a:noFill/>
          <a:ln w="28575">
            <a:solidFill>
              <a:srgbClr val="7F3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pic>
        <p:nvPicPr>
          <p:cNvPr id="54" name="Gráfico 53" descr="Corazón">
            <a:extLst>
              <a:ext uri="{FF2B5EF4-FFF2-40B4-BE49-F238E27FC236}">
                <a16:creationId xmlns:a16="http://schemas.microsoft.com/office/drawing/2014/main" id="{BD56128B-BF40-9943-A97F-75762114290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632309" y="2358830"/>
            <a:ext cx="914400" cy="914400"/>
          </a:xfrm>
          <a:prstGeom prst="rect">
            <a:avLst/>
          </a:prstGeom>
        </p:spPr>
      </p:pic>
      <p:grpSp>
        <p:nvGrpSpPr>
          <p:cNvPr id="55" name="Grupo 54" descr="Hierba">
            <a:extLst>
              <a:ext uri="{FF2B5EF4-FFF2-40B4-BE49-F238E27FC236}">
                <a16:creationId xmlns:a16="http://schemas.microsoft.com/office/drawing/2014/main" id="{3284BA97-1E28-A84C-BF91-4E8C011BA258}"/>
              </a:ext>
            </a:extLst>
          </p:cNvPr>
          <p:cNvGrpSpPr/>
          <p:nvPr userDrawn="1"/>
        </p:nvGrpSpPr>
        <p:grpSpPr>
          <a:xfrm>
            <a:off x="0" y="5421220"/>
            <a:ext cx="12278803" cy="1441448"/>
            <a:chOff x="0" y="5421220"/>
            <a:chExt cx="12278803" cy="1441448"/>
          </a:xfrm>
        </p:grpSpPr>
        <p:pic>
          <p:nvPicPr>
            <p:cNvPr id="56" name="Gráfico 55">
              <a:extLst>
                <a:ext uri="{FF2B5EF4-FFF2-40B4-BE49-F238E27FC236}">
                  <a16:creationId xmlns:a16="http://schemas.microsoft.com/office/drawing/2014/main" id="{2356C295-099B-7F47-8CAB-EF8B13F5F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0" y="5421220"/>
              <a:ext cx="6644919" cy="1441448"/>
            </a:xfrm>
            <a:prstGeom prst="rect">
              <a:avLst/>
            </a:prstGeom>
          </p:spPr>
        </p:pic>
        <p:pic>
          <p:nvPicPr>
            <p:cNvPr id="57" name="Gráfico 56" descr="Hierba">
              <a:extLst>
                <a:ext uri="{FF2B5EF4-FFF2-40B4-BE49-F238E27FC236}">
                  <a16:creationId xmlns:a16="http://schemas.microsoft.com/office/drawing/2014/main" id="{043E706D-19F5-5540-AA59-8F55C5AFE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633884" y="5421220"/>
              <a:ext cx="6644919" cy="1441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0270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18" Type="http://schemas.openxmlformats.org/officeDocument/2006/relationships/image" Target="../media/image2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17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6.jpeg"/><Relationship Id="rId20" Type="http://schemas.openxmlformats.org/officeDocument/2006/relationships/hyperlink" Target="https://tuoalberogenealogico.it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19" Type="http://schemas.openxmlformats.org/officeDocument/2006/relationships/image" Target="../media/image29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doarbolgenealogico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Marcador de posición de imagen 77" descr="Mujer de mediana edad mirando a la cámara">
            <a:extLst>
              <a:ext uri="{FF2B5EF4-FFF2-40B4-BE49-F238E27FC236}">
                <a16:creationId xmlns:a16="http://schemas.microsoft.com/office/drawing/2014/main" id="{0096CC40-BB7E-244F-824D-1134C5276961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37" name="Marcador de posición de texto 36">
            <a:extLst>
              <a:ext uri="{FF2B5EF4-FFF2-40B4-BE49-F238E27FC236}">
                <a16:creationId xmlns:a16="http://schemas.microsoft.com/office/drawing/2014/main" id="{13D278CE-70C7-2241-A38E-5552BBE3AF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pPr algn="l" rtl="0"/>
            <a:r>
              <a:rPr lang="es-ES"/>
              <a:t>Pedro Armijo</a:t>
            </a:r>
          </a:p>
        </p:txBody>
      </p:sp>
      <p:sp>
        <p:nvSpPr>
          <p:cNvPr id="38" name="Marcador de posición de texto 37">
            <a:extLst>
              <a:ext uri="{FF2B5EF4-FFF2-40B4-BE49-F238E27FC236}">
                <a16:creationId xmlns:a16="http://schemas.microsoft.com/office/drawing/2014/main" id="{25722CFF-F2B8-CE41-B11F-4C308FF9EA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algn="l" rtl="0"/>
            <a:r>
              <a:rPr lang="es-ES"/>
              <a:t>aprile</a:t>
            </a:r>
            <a:br>
              <a:rPr lang="es-ES"/>
            </a:br>
            <a:r>
              <a:rPr lang="es-ES"/>
              <a:t>Terrazze</a:t>
            </a:r>
          </a:p>
        </p:txBody>
      </p:sp>
      <p:sp>
        <p:nvSpPr>
          <p:cNvPr id="39" name="Marcador de posición de texto 38">
            <a:extLst>
              <a:ext uri="{FF2B5EF4-FFF2-40B4-BE49-F238E27FC236}">
                <a16:creationId xmlns:a16="http://schemas.microsoft.com/office/drawing/2014/main" id="{8304ABF2-1EDB-0C4D-9EA2-6549D03CB6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algn="l" rtl="0"/>
            <a:r>
              <a:rPr lang="es-ES"/>
              <a:t>Ian</a:t>
            </a:r>
            <a:br>
              <a:rPr lang="es-ES"/>
            </a:br>
            <a:r>
              <a:rPr lang="es-ES"/>
              <a:t>Terrazze</a:t>
            </a:r>
          </a:p>
        </p:txBody>
      </p:sp>
      <p:sp>
        <p:nvSpPr>
          <p:cNvPr id="40" name="Marcador de posición de texto 39">
            <a:extLst>
              <a:ext uri="{FF2B5EF4-FFF2-40B4-BE49-F238E27FC236}">
                <a16:creationId xmlns:a16="http://schemas.microsoft.com/office/drawing/2014/main" id="{8C0627DE-B70B-D541-8B5C-5A37586895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algn="l" rtl="0"/>
            <a:r>
              <a:rPr lang="es-ES"/>
              <a:t>Jorge</a:t>
            </a:r>
            <a:br>
              <a:rPr lang="es-ES"/>
            </a:br>
            <a:r>
              <a:rPr lang="es-ES"/>
              <a:t>Alcalà</a:t>
            </a:r>
          </a:p>
        </p:txBody>
      </p:sp>
      <p:sp>
        <p:nvSpPr>
          <p:cNvPr id="41" name="Marcador de posición de texto 40">
            <a:extLst>
              <a:ext uri="{FF2B5EF4-FFF2-40B4-BE49-F238E27FC236}">
                <a16:creationId xmlns:a16="http://schemas.microsoft.com/office/drawing/2014/main" id="{B81FF7FA-D59B-CA46-9665-409E404A30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algn="l" rtl="0"/>
            <a:r>
              <a:rPr lang="es-ES"/>
              <a:t>Naiara Padilla</a:t>
            </a:r>
          </a:p>
        </p:txBody>
      </p:sp>
      <p:sp>
        <p:nvSpPr>
          <p:cNvPr id="42" name="Marcador de posición de texto 41">
            <a:extLst>
              <a:ext uri="{FF2B5EF4-FFF2-40B4-BE49-F238E27FC236}">
                <a16:creationId xmlns:a16="http://schemas.microsoft.com/office/drawing/2014/main" id="{0D19E550-02B7-9843-86A5-4BF71D4C1A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algn="l" rtl="0"/>
            <a:r>
              <a:rPr lang="es-ES"/>
              <a:t>Sergio Valladares</a:t>
            </a:r>
          </a:p>
        </p:txBody>
      </p:sp>
      <p:sp>
        <p:nvSpPr>
          <p:cNvPr id="43" name="Marcador de posición de texto 42">
            <a:extLst>
              <a:ext uri="{FF2B5EF4-FFF2-40B4-BE49-F238E27FC236}">
                <a16:creationId xmlns:a16="http://schemas.microsoft.com/office/drawing/2014/main" id="{958EDBB5-D1AE-0F4A-91BA-CC9C11CBAC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algn="l" rtl="0"/>
            <a:r>
              <a:rPr lang="es-ES"/>
              <a:t>aprile</a:t>
            </a:r>
            <a:br>
              <a:rPr lang="es-ES"/>
            </a:br>
            <a:r>
              <a:rPr lang="es-ES"/>
              <a:t>Terrazze</a:t>
            </a:r>
          </a:p>
        </p:txBody>
      </p:sp>
      <p:sp>
        <p:nvSpPr>
          <p:cNvPr id="44" name="Marcador de posición de texto 43">
            <a:extLst>
              <a:ext uri="{FF2B5EF4-FFF2-40B4-BE49-F238E27FC236}">
                <a16:creationId xmlns:a16="http://schemas.microsoft.com/office/drawing/2014/main" id="{3467541C-387C-1549-B21C-999820CC010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algn="l" rtl="0"/>
            <a:r>
              <a:rPr lang="es-ES"/>
              <a:t>Ian</a:t>
            </a:r>
            <a:br>
              <a:rPr lang="es-ES"/>
            </a:br>
            <a:r>
              <a:rPr lang="es-ES"/>
              <a:t>Terrazze</a:t>
            </a:r>
          </a:p>
        </p:txBody>
      </p:sp>
      <p:sp>
        <p:nvSpPr>
          <p:cNvPr id="45" name="Marcador de posición de texto 44">
            <a:extLst>
              <a:ext uri="{FF2B5EF4-FFF2-40B4-BE49-F238E27FC236}">
                <a16:creationId xmlns:a16="http://schemas.microsoft.com/office/drawing/2014/main" id="{9008FBF5-1993-8E42-85FE-DCAD7CB9CC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algn="l" rtl="0"/>
            <a:r>
              <a:rPr lang="es-ES"/>
              <a:t>Alessandro</a:t>
            </a:r>
            <a:br>
              <a:rPr lang="es-ES"/>
            </a:br>
            <a:r>
              <a:rPr lang="es-ES"/>
              <a:t>Martenso</a:t>
            </a:r>
          </a:p>
        </p:txBody>
      </p:sp>
      <p:sp>
        <p:nvSpPr>
          <p:cNvPr id="46" name="Marcador de posición de texto 45">
            <a:extLst>
              <a:ext uri="{FF2B5EF4-FFF2-40B4-BE49-F238E27FC236}">
                <a16:creationId xmlns:a16="http://schemas.microsoft.com/office/drawing/2014/main" id="{8362EEFD-FA35-4740-809E-3124E8AA9C3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pPr algn="l" rtl="0"/>
            <a:r>
              <a:rPr lang="es-ES"/>
              <a:t>Carlotta</a:t>
            </a:r>
            <a:br>
              <a:rPr lang="es-ES"/>
            </a:br>
            <a:r>
              <a:rPr lang="es-ES"/>
              <a:t>Melgar</a:t>
            </a:r>
          </a:p>
        </p:txBody>
      </p:sp>
      <p:sp>
        <p:nvSpPr>
          <p:cNvPr id="47" name="Marcador de posición de texto 46">
            <a:extLst>
              <a:ext uri="{FF2B5EF4-FFF2-40B4-BE49-F238E27FC236}">
                <a16:creationId xmlns:a16="http://schemas.microsoft.com/office/drawing/2014/main" id="{2ACAD5B0-D41A-8E40-B75A-8246E4B2560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 rtlCol="0"/>
          <a:lstStyle/>
          <a:p>
            <a:pPr algn="l" rtl="0"/>
            <a:r>
              <a:rPr lang="es-ES"/>
              <a:t>Elvira Cano</a:t>
            </a:r>
          </a:p>
        </p:txBody>
      </p:sp>
      <p:pic>
        <p:nvPicPr>
          <p:cNvPr id="116" name="Marcador de posición de imagen 115" descr="Un hombre mayor mirando la cámara ">
            <a:extLst>
              <a:ext uri="{FF2B5EF4-FFF2-40B4-BE49-F238E27FC236}">
                <a16:creationId xmlns:a16="http://schemas.microsoft.com/office/drawing/2014/main" id="{A21B7C64-AAE1-474E-818C-2E391E83866E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88" name="Marcador de posición de imagen 87" descr="Hombre de mediana edad con camiseta amarilla">
            <a:extLst>
              <a:ext uri="{FF2B5EF4-FFF2-40B4-BE49-F238E27FC236}">
                <a16:creationId xmlns:a16="http://schemas.microsoft.com/office/drawing/2014/main" id="{1ACE478D-844F-6E4B-8303-2657EF7B8555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1" b="91"/>
          <a:stretch/>
        </p:blipFill>
        <p:spPr/>
      </p:pic>
      <p:pic>
        <p:nvPicPr>
          <p:cNvPr id="76" name="Marcador de posición de imagen 75" descr="Mujer de mediana edad mirando a la cámara">
            <a:extLst>
              <a:ext uri="{FF2B5EF4-FFF2-40B4-BE49-F238E27FC236}">
                <a16:creationId xmlns:a16="http://schemas.microsoft.com/office/drawing/2014/main" id="{C912B4AB-305C-9F48-A52D-2D0271A885D9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5" b="115"/>
          <a:stretch/>
        </p:blipFill>
        <p:spPr/>
      </p:pic>
      <p:pic>
        <p:nvPicPr>
          <p:cNvPr id="68" name="Marcador de posición de imagen 67" descr="Una mujer mayor mirando a la cámara">
            <a:extLst>
              <a:ext uri="{FF2B5EF4-FFF2-40B4-BE49-F238E27FC236}">
                <a16:creationId xmlns:a16="http://schemas.microsoft.com/office/drawing/2014/main" id="{1B8B3801-0404-4E4E-9168-966A4A54E805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26" name="Marcador de posición de imagen 125" descr="Mujer con camisa azul  ">
            <a:extLst>
              <a:ext uri="{FF2B5EF4-FFF2-40B4-BE49-F238E27FC236}">
                <a16:creationId xmlns:a16="http://schemas.microsoft.com/office/drawing/2014/main" id="{8A0702AC-809F-5041-AD02-35DEE5E691F6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5" b="115"/>
          <a:stretch/>
        </p:blipFill>
        <p:spPr/>
      </p:pic>
      <p:pic>
        <p:nvPicPr>
          <p:cNvPr id="74" name="Marcador de posición de imagen 73" descr="Una mujer mayor mirando a la cámara">
            <a:extLst>
              <a:ext uri="{FF2B5EF4-FFF2-40B4-BE49-F238E27FC236}">
                <a16:creationId xmlns:a16="http://schemas.microsoft.com/office/drawing/2014/main" id="{B08466E9-EEA5-024D-B66D-C2D601950FB1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82" name="Marcador de posición de imagen 81" descr="Un hombre mayor mirando la cámara">
            <a:extLst>
              <a:ext uri="{FF2B5EF4-FFF2-40B4-BE49-F238E27FC236}">
                <a16:creationId xmlns:a16="http://schemas.microsoft.com/office/drawing/2014/main" id="{4189DF4E-E87C-1F4F-8E2E-954A3C7CCD25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5" r="115"/>
          <a:stretch/>
        </p:blipFill>
        <p:spPr/>
      </p:pic>
      <p:pic>
        <p:nvPicPr>
          <p:cNvPr id="128" name="Marcador de posición de imagen 127" descr="Mujer de mediana edad mirando a la cámara">
            <a:extLst>
              <a:ext uri="{FF2B5EF4-FFF2-40B4-BE49-F238E27FC236}">
                <a16:creationId xmlns:a16="http://schemas.microsoft.com/office/drawing/2014/main" id="{47C1EAE5-581F-8B41-A711-A2002FD649D7}"/>
              </a:ext>
            </a:extLst>
          </p:cNvPr>
          <p:cNvPicPr>
            <a:picLocks noGrp="1" noChangeAspect="1"/>
          </p:cNvPicPr>
          <p:nvPr>
            <p:ph type="pic" sz="quarter" idx="32"/>
          </p:nvPr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90" name="Marcador de posición de imagen 89" descr="Mujer de mediana edad mirando a la cámara">
            <a:extLst>
              <a:ext uri="{FF2B5EF4-FFF2-40B4-BE49-F238E27FC236}">
                <a16:creationId xmlns:a16="http://schemas.microsoft.com/office/drawing/2014/main" id="{2E322B26-E388-434E-AFE9-0EEE1A492DD7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5" r="115"/>
          <a:stretch/>
        </p:blipFill>
        <p:spPr/>
      </p:pic>
      <p:pic>
        <p:nvPicPr>
          <p:cNvPr id="110" name="Marcador de posición de imagen 109" descr="Hombre de mediana edad mirando a cámara">
            <a:extLst>
              <a:ext uri="{FF2B5EF4-FFF2-40B4-BE49-F238E27FC236}">
                <a16:creationId xmlns:a16="http://schemas.microsoft.com/office/drawing/2014/main" id="{3A84CD4D-8D6C-3148-8B14-8F8C10DED440}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5" r="115"/>
          <a:stretch/>
        </p:blipFill>
        <p:spPr/>
      </p:pic>
      <p:sp>
        <p:nvSpPr>
          <p:cNvPr id="140" name="Título 139">
            <a:extLst>
              <a:ext uri="{FF2B5EF4-FFF2-40B4-BE49-F238E27FC236}">
                <a16:creationId xmlns:a16="http://schemas.microsoft.com/office/drawing/2014/main" id="{B07BD10D-A5FC-453B-B98A-97AA8332D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2685" y="834179"/>
            <a:ext cx="3005325" cy="133706"/>
          </a:xfrm>
        </p:spPr>
        <p:txBody>
          <a:bodyPr rtlCol="0"/>
          <a:lstStyle/>
          <a:p>
            <a:pPr algn="l"/>
            <a:r>
              <a:rPr lang="es-ES" sz="3200" dirty="0"/>
              <a:t>         Albero</a:t>
            </a:r>
            <a:br>
              <a:rPr lang="es-ES" sz="3200" dirty="0"/>
            </a:br>
            <a:r>
              <a:rPr lang="es-ES" sz="3200" dirty="0"/>
              <a:t> </a:t>
            </a:r>
            <a:r>
              <a:rPr lang="es-ES" sz="3200" dirty="0" err="1"/>
              <a:t>genealogico</a:t>
            </a:r>
            <a:endParaRPr lang="es-ES" sz="3200" dirty="0"/>
          </a:p>
        </p:txBody>
      </p:sp>
      <p:sp>
        <p:nvSpPr>
          <p:cNvPr id="51" name="Marcador de posición de texto 50">
            <a:extLst>
              <a:ext uri="{FF2B5EF4-FFF2-40B4-BE49-F238E27FC236}">
                <a16:creationId xmlns:a16="http://schemas.microsoft.com/office/drawing/2014/main" id="{5F660A29-C0A3-1D4B-A380-4E8B1B4611D4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 rtlCol="0"/>
          <a:lstStyle/>
          <a:p>
            <a:pPr algn="l" rtl="0"/>
            <a:r>
              <a:rPr lang="es-ES"/>
              <a:t>Jorge</a:t>
            </a:r>
            <a:br>
              <a:rPr lang="es-ES"/>
            </a:br>
            <a:r>
              <a:rPr lang="es-ES"/>
              <a:t>Alcalà</a:t>
            </a:r>
          </a:p>
        </p:txBody>
      </p:sp>
      <p:sp>
        <p:nvSpPr>
          <p:cNvPr id="53" name="Marcador de posición de texto 52">
            <a:extLst>
              <a:ext uri="{FF2B5EF4-FFF2-40B4-BE49-F238E27FC236}">
                <a16:creationId xmlns:a16="http://schemas.microsoft.com/office/drawing/2014/main" id="{0EDA6E88-B812-A444-A217-DFA2138D06E0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 rtlCol="0"/>
          <a:lstStyle/>
          <a:p>
            <a:pPr algn="l" rtl="0"/>
            <a:r>
              <a:rPr lang="es-ES"/>
              <a:t>Naiara Padilla</a:t>
            </a:r>
          </a:p>
        </p:txBody>
      </p:sp>
      <p:pic>
        <p:nvPicPr>
          <p:cNvPr id="104" name="Marcador de posición de imagen 103" descr="Mujer joven mirando la cámara">
            <a:extLst>
              <a:ext uri="{FF2B5EF4-FFF2-40B4-BE49-F238E27FC236}">
                <a16:creationId xmlns:a16="http://schemas.microsoft.com/office/drawing/2014/main" id="{51D1C45A-6A61-874D-87B3-C3559D885FA3}"/>
              </a:ext>
            </a:extLst>
          </p:cNvPr>
          <p:cNvPicPr>
            <a:picLocks noGrp="1" noChangeAspect="1"/>
          </p:cNvPicPr>
          <p:nvPr>
            <p:ph type="pic" sz="quarter" idx="43"/>
          </p:nvPr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3" r="1143"/>
          <a:stretch/>
        </p:blipFill>
        <p:spPr/>
      </p:pic>
      <p:pic>
        <p:nvPicPr>
          <p:cNvPr id="96" name="Marcador de posición de imagen 95" descr="Mujer joven mirando la cámara">
            <a:extLst>
              <a:ext uri="{FF2B5EF4-FFF2-40B4-BE49-F238E27FC236}">
                <a16:creationId xmlns:a16="http://schemas.microsoft.com/office/drawing/2014/main" id="{A3595561-DCE9-9341-A829-B339AA332B37}"/>
              </a:ext>
            </a:extLst>
          </p:cNvPr>
          <p:cNvPicPr>
            <a:picLocks noGrp="1" noChangeAspect="1"/>
          </p:cNvPicPr>
          <p:nvPr>
            <p:ph type="pic" sz="quarter" idx="44"/>
          </p:nvPr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58" name="Marcador de posición de texto 57">
            <a:extLst>
              <a:ext uri="{FF2B5EF4-FFF2-40B4-BE49-F238E27FC236}">
                <a16:creationId xmlns:a16="http://schemas.microsoft.com/office/drawing/2014/main" id="{B370CD3D-1EFF-334F-A335-6BE2A946FA8E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 rtlCol="0"/>
          <a:lstStyle/>
          <a:p>
            <a:pPr algn="l" rtl="0"/>
            <a:r>
              <a:rPr lang="es-ES"/>
              <a:t>Iker Arteaga</a:t>
            </a:r>
          </a:p>
        </p:txBody>
      </p:sp>
      <p:sp>
        <p:nvSpPr>
          <p:cNvPr id="59" name="Marcador de posición de texto 58">
            <a:extLst>
              <a:ext uri="{FF2B5EF4-FFF2-40B4-BE49-F238E27FC236}">
                <a16:creationId xmlns:a16="http://schemas.microsoft.com/office/drawing/2014/main" id="{00CC811B-7399-D640-8A35-4ACD5ACBC8DF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 rtlCol="0"/>
          <a:lstStyle/>
          <a:p>
            <a:pPr algn="l" rtl="0"/>
            <a:r>
              <a:rPr lang="es-ES"/>
              <a:t>Alessandro Astrom</a:t>
            </a:r>
          </a:p>
        </p:txBody>
      </p:sp>
      <p:pic>
        <p:nvPicPr>
          <p:cNvPr id="98" name="Marcador de posición de imagen 97" descr="Joven mirando la cámara">
            <a:extLst>
              <a:ext uri="{FF2B5EF4-FFF2-40B4-BE49-F238E27FC236}">
                <a16:creationId xmlns:a16="http://schemas.microsoft.com/office/drawing/2014/main" id="{D202A1DD-0850-4F43-9B0A-8D8F9BA7D93A}"/>
              </a:ext>
            </a:extLst>
          </p:cNvPr>
          <p:cNvPicPr>
            <a:picLocks noGrp="1" noChangeAspect="1"/>
          </p:cNvPicPr>
          <p:nvPr>
            <p:ph type="pic" sz="quarter" idx="47"/>
          </p:nvPr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6" b="286"/>
          <a:stretch/>
        </p:blipFill>
        <p:spPr/>
      </p:pic>
      <p:pic>
        <p:nvPicPr>
          <p:cNvPr id="112" name="Marcador de posición de imagen 111" descr="Joven mirando la camara">
            <a:extLst>
              <a:ext uri="{FF2B5EF4-FFF2-40B4-BE49-F238E27FC236}">
                <a16:creationId xmlns:a16="http://schemas.microsoft.com/office/drawing/2014/main" id="{72AC3F99-8B1B-CA41-8F7C-3DD2726831FB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6" b="286"/>
          <a:stretch/>
        </p:blipFill>
        <p:spPr/>
      </p:pic>
      <p:sp>
        <p:nvSpPr>
          <p:cNvPr id="60" name="Marcador de posición de texto 59">
            <a:extLst>
              <a:ext uri="{FF2B5EF4-FFF2-40B4-BE49-F238E27FC236}">
                <a16:creationId xmlns:a16="http://schemas.microsoft.com/office/drawing/2014/main" id="{9B3673CA-21C6-7C4E-995E-401892CA7FD7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 rtlCol="0"/>
          <a:lstStyle/>
          <a:p>
            <a:pPr algn="l" rtl="0"/>
            <a:r>
              <a:rPr lang="es-ES"/>
              <a:t>aprile</a:t>
            </a:r>
            <a:br>
              <a:rPr lang="es-ES"/>
            </a:br>
            <a:r>
              <a:rPr lang="es-ES"/>
              <a:t>Terrazze</a:t>
            </a:r>
          </a:p>
        </p:txBody>
      </p:sp>
      <p:sp>
        <p:nvSpPr>
          <p:cNvPr id="2" name="Marcador de posición de texto 1">
            <a:extLst>
              <a:ext uri="{FF2B5EF4-FFF2-40B4-BE49-F238E27FC236}">
                <a16:creationId xmlns:a16="http://schemas.microsoft.com/office/drawing/2014/main" id="{50F39ED1-8C2B-424E-8318-EEE5489C39BB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 rtlCol="0" anchor="t"/>
          <a:lstStyle/>
          <a:p>
            <a:pPr algn="l" rtl="0"/>
            <a:r>
              <a:rPr lang="es-ES"/>
              <a:t>aprile</a:t>
            </a:r>
            <a:br>
              <a:rPr lang="es-ES"/>
            </a:br>
            <a:r>
              <a:rPr lang="es-ES"/>
              <a:t>Terrazze</a:t>
            </a:r>
          </a:p>
          <a:p>
            <a:pPr algn="l" rtl="0"/>
            <a:endParaRPr lang="es-ES"/>
          </a:p>
        </p:txBody>
      </p:sp>
      <p:pic>
        <p:nvPicPr>
          <p:cNvPr id="114" name="Marcador de posición de imagen 113" descr="Mujer joven con los brazos levantados">
            <a:extLst>
              <a:ext uri="{FF2B5EF4-FFF2-40B4-BE49-F238E27FC236}">
                <a16:creationId xmlns:a16="http://schemas.microsoft.com/office/drawing/2014/main" id="{19D3838C-F927-864B-9BA6-DE80B524C365}"/>
              </a:ext>
            </a:extLst>
          </p:cNvPr>
          <p:cNvPicPr>
            <a:picLocks noGrp="1" noChangeAspect="1"/>
          </p:cNvPicPr>
          <p:nvPr>
            <p:ph type="pic" sz="quarter" idx="51"/>
          </p:nvPr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08" name="Marcador de posición de imagen 107" descr="Mujer joven mirando la cámara">
            <a:extLst>
              <a:ext uri="{FF2B5EF4-FFF2-40B4-BE49-F238E27FC236}">
                <a16:creationId xmlns:a16="http://schemas.microsoft.com/office/drawing/2014/main" id="{300DDE1A-D1A7-B84F-9BA1-F0AE73120AA5}"/>
              </a:ext>
            </a:extLst>
          </p:cNvPr>
          <p:cNvPicPr>
            <a:picLocks noGrp="1" noChangeAspect="1"/>
          </p:cNvPicPr>
          <p:nvPr>
            <p:ph type="pic" sz="quarter" idx="52"/>
          </p:nvPr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0" r="400"/>
          <a:stretch/>
        </p:blipFill>
        <p:spPr/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D9353B0-6123-4B53-8833-572EDEEFE7E3}"/>
              </a:ext>
            </a:extLst>
          </p:cNvPr>
          <p:cNvSpPr txBox="1"/>
          <p:nvPr/>
        </p:nvSpPr>
        <p:spPr>
          <a:xfrm>
            <a:off x="9281405" y="503583"/>
            <a:ext cx="2711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hlinkClick r:id="rId20"/>
              </a:rPr>
              <a:t>Tuoalberogenealogico.it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01786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Marcador de posición de imagen 74" descr="marcador de posición de imagen ">
            <a:extLst>
              <a:ext uri="{FF2B5EF4-FFF2-40B4-BE49-F238E27FC236}">
                <a16:creationId xmlns:a16="http://schemas.microsoft.com/office/drawing/2014/main" id="{054C2DEC-CC46-4EDB-9C24-9D4E15C251A2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62" name="Marcador de posición de texto 61">
            <a:extLst>
              <a:ext uri="{FF2B5EF4-FFF2-40B4-BE49-F238E27FC236}">
                <a16:creationId xmlns:a16="http://schemas.microsoft.com/office/drawing/2014/main" id="{6E51FB5D-B584-4A4C-B49E-18A93D7E7F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pPr algn="l" rtl="0"/>
            <a:endParaRPr lang="es-ES"/>
          </a:p>
        </p:txBody>
      </p:sp>
      <p:sp>
        <p:nvSpPr>
          <p:cNvPr id="63" name="Marcador de posición de texto 62">
            <a:extLst>
              <a:ext uri="{FF2B5EF4-FFF2-40B4-BE49-F238E27FC236}">
                <a16:creationId xmlns:a16="http://schemas.microsoft.com/office/drawing/2014/main" id="{53AC4BE6-533F-4E4D-A160-584F682045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algn="l" rtl="0"/>
            <a:endParaRPr lang="es-ES"/>
          </a:p>
        </p:txBody>
      </p:sp>
      <p:sp>
        <p:nvSpPr>
          <p:cNvPr id="64" name="Marcador de posición de texto 63">
            <a:extLst>
              <a:ext uri="{FF2B5EF4-FFF2-40B4-BE49-F238E27FC236}">
                <a16:creationId xmlns:a16="http://schemas.microsoft.com/office/drawing/2014/main" id="{A59BA047-991A-4A08-9979-32AF691649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algn="l" rtl="0"/>
            <a:endParaRPr lang="es-ES"/>
          </a:p>
        </p:txBody>
      </p:sp>
      <p:sp>
        <p:nvSpPr>
          <p:cNvPr id="65" name="Marcador de posición de texto 64">
            <a:extLst>
              <a:ext uri="{FF2B5EF4-FFF2-40B4-BE49-F238E27FC236}">
                <a16:creationId xmlns:a16="http://schemas.microsoft.com/office/drawing/2014/main" id="{851EB1C3-CF33-4B91-AA99-B7DFCBFCC3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algn="l" rtl="0"/>
            <a:endParaRPr lang="es-ES"/>
          </a:p>
        </p:txBody>
      </p:sp>
      <p:sp>
        <p:nvSpPr>
          <p:cNvPr id="66" name="Marcador de posición de texto 65">
            <a:extLst>
              <a:ext uri="{FF2B5EF4-FFF2-40B4-BE49-F238E27FC236}">
                <a16:creationId xmlns:a16="http://schemas.microsoft.com/office/drawing/2014/main" id="{C17CDD9E-B540-4231-BD1D-8DF5493513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algn="l" rtl="0"/>
            <a:endParaRPr lang="es-ES" dirty="0"/>
          </a:p>
        </p:txBody>
      </p:sp>
      <p:sp>
        <p:nvSpPr>
          <p:cNvPr id="67" name="Marcador de posición de texto 66">
            <a:extLst>
              <a:ext uri="{FF2B5EF4-FFF2-40B4-BE49-F238E27FC236}">
                <a16:creationId xmlns:a16="http://schemas.microsoft.com/office/drawing/2014/main" id="{FD439BFD-5B35-48B1-9FD4-BD6D9CDBC2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algn="l" rtl="0"/>
            <a:endParaRPr lang="es-ES"/>
          </a:p>
        </p:txBody>
      </p:sp>
      <p:sp>
        <p:nvSpPr>
          <p:cNvPr id="68" name="Marcador de posición de texto 67">
            <a:extLst>
              <a:ext uri="{FF2B5EF4-FFF2-40B4-BE49-F238E27FC236}">
                <a16:creationId xmlns:a16="http://schemas.microsoft.com/office/drawing/2014/main" id="{29B61DB9-68DC-4E4F-85B0-4B70918151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algn="l" rtl="0"/>
            <a:endParaRPr lang="es-ES" dirty="0"/>
          </a:p>
        </p:txBody>
      </p:sp>
      <p:sp>
        <p:nvSpPr>
          <p:cNvPr id="69" name="Marcador de posición de texto 68">
            <a:extLst>
              <a:ext uri="{FF2B5EF4-FFF2-40B4-BE49-F238E27FC236}">
                <a16:creationId xmlns:a16="http://schemas.microsoft.com/office/drawing/2014/main" id="{DEEEBB74-1646-4ADD-AED8-A3FFA5E785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algn="l" rtl="0"/>
            <a:endParaRPr lang="es-ES" dirty="0"/>
          </a:p>
        </p:txBody>
      </p:sp>
      <p:sp>
        <p:nvSpPr>
          <p:cNvPr id="70" name="Marcador de posición de texto 69">
            <a:extLst>
              <a:ext uri="{FF2B5EF4-FFF2-40B4-BE49-F238E27FC236}">
                <a16:creationId xmlns:a16="http://schemas.microsoft.com/office/drawing/2014/main" id="{3C5A303A-40AB-4927-BFDA-5E0C73539EB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algn="l" rtl="0"/>
            <a:endParaRPr lang="es-ES" dirty="0"/>
          </a:p>
        </p:txBody>
      </p:sp>
      <p:sp>
        <p:nvSpPr>
          <p:cNvPr id="71" name="Marcador de posición de texto 70">
            <a:extLst>
              <a:ext uri="{FF2B5EF4-FFF2-40B4-BE49-F238E27FC236}">
                <a16:creationId xmlns:a16="http://schemas.microsoft.com/office/drawing/2014/main" id="{17B58C0A-AF11-4B04-AE8F-31551C3461A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pPr algn="l" rtl="0"/>
            <a:endParaRPr lang="es-ES" dirty="0"/>
          </a:p>
        </p:txBody>
      </p:sp>
      <p:sp>
        <p:nvSpPr>
          <p:cNvPr id="72" name="Marcador de posición de texto 71">
            <a:extLst>
              <a:ext uri="{FF2B5EF4-FFF2-40B4-BE49-F238E27FC236}">
                <a16:creationId xmlns:a16="http://schemas.microsoft.com/office/drawing/2014/main" id="{8483A0E6-5BCC-4727-9DB8-3DFE4C8B100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 rtlCol="0">
            <a:noAutofit/>
          </a:bodyPr>
          <a:lstStyle/>
          <a:p>
            <a:pPr algn="l" rtl="0"/>
            <a:endParaRPr lang="es-ES" dirty="0"/>
          </a:p>
        </p:txBody>
      </p:sp>
      <p:sp>
        <p:nvSpPr>
          <p:cNvPr id="73" name="Marcador de posición de imagen 72" descr="marcador de posición de imagen ">
            <a:extLst>
              <a:ext uri="{FF2B5EF4-FFF2-40B4-BE49-F238E27FC236}">
                <a16:creationId xmlns:a16="http://schemas.microsoft.com/office/drawing/2014/main" id="{94F32B67-025A-4A58-9315-67354416F4E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74" name="Marcador de posición de imagen 73" descr="marcador de posición de imagen ">
            <a:extLst>
              <a:ext uri="{FF2B5EF4-FFF2-40B4-BE49-F238E27FC236}">
                <a16:creationId xmlns:a16="http://schemas.microsoft.com/office/drawing/2014/main" id="{E2CFEA47-A470-47AA-93EE-452E789F982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76" name="Marcador de posición de imagen 75" descr="marcador de posición de imagen ">
            <a:extLst>
              <a:ext uri="{FF2B5EF4-FFF2-40B4-BE49-F238E27FC236}">
                <a16:creationId xmlns:a16="http://schemas.microsoft.com/office/drawing/2014/main" id="{1B3B19EB-0D94-4A43-8CE7-C532543A0BC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77" name="Marcador de posición de imagen 76" descr="marcador de posición de imagen ">
            <a:extLst>
              <a:ext uri="{FF2B5EF4-FFF2-40B4-BE49-F238E27FC236}">
                <a16:creationId xmlns:a16="http://schemas.microsoft.com/office/drawing/2014/main" id="{0F4C0A1F-382A-442A-AAE5-91FB273BF80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</p:sp>
      <p:sp>
        <p:nvSpPr>
          <p:cNvPr id="78" name="Marcador de posición de imagen 77" descr="marcador de posición de imagen ">
            <a:extLst>
              <a:ext uri="{FF2B5EF4-FFF2-40B4-BE49-F238E27FC236}">
                <a16:creationId xmlns:a16="http://schemas.microsoft.com/office/drawing/2014/main" id="{D0A8AC02-4BD7-461E-9321-CE22349B4E49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</p:sp>
      <p:sp>
        <p:nvSpPr>
          <p:cNvPr id="79" name="Marcador de posición de imagen 78" descr="marcador de posición de imagen ">
            <a:extLst>
              <a:ext uri="{FF2B5EF4-FFF2-40B4-BE49-F238E27FC236}">
                <a16:creationId xmlns:a16="http://schemas.microsoft.com/office/drawing/2014/main" id="{A5B9285E-ED6C-4F05-A693-DD2080145A98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/>
      </p:sp>
      <p:sp>
        <p:nvSpPr>
          <p:cNvPr id="80" name="Marcador de posición de imagen 79" descr="marcador de posición de imagen ">
            <a:extLst>
              <a:ext uri="{FF2B5EF4-FFF2-40B4-BE49-F238E27FC236}">
                <a16:creationId xmlns:a16="http://schemas.microsoft.com/office/drawing/2014/main" id="{97EDED2C-826B-4331-A18F-DD4626B818B3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/>
      </p:sp>
      <p:sp>
        <p:nvSpPr>
          <p:cNvPr id="81" name="Marcador de posición de imagen 80" descr="marcador de posición de imagen ">
            <a:extLst>
              <a:ext uri="{FF2B5EF4-FFF2-40B4-BE49-F238E27FC236}">
                <a16:creationId xmlns:a16="http://schemas.microsoft.com/office/drawing/2014/main" id="{4654E3B1-EFC5-4037-85C6-CA20964A7B2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/>
      </p:sp>
      <p:sp>
        <p:nvSpPr>
          <p:cNvPr id="82" name="Marcador de posición de imagen 81" descr="marcador de posición de imagen ">
            <a:extLst>
              <a:ext uri="{FF2B5EF4-FFF2-40B4-BE49-F238E27FC236}">
                <a16:creationId xmlns:a16="http://schemas.microsoft.com/office/drawing/2014/main" id="{8EBF8ACD-8EA3-4840-B2EA-A6442A9E86F1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/>
      </p:sp>
      <p:sp>
        <p:nvSpPr>
          <p:cNvPr id="83" name="Marcador de posición de imagen 82" descr="marcador de posición de imagen ">
            <a:extLst>
              <a:ext uri="{FF2B5EF4-FFF2-40B4-BE49-F238E27FC236}">
                <a16:creationId xmlns:a16="http://schemas.microsoft.com/office/drawing/2014/main" id="{82183830-E7F2-4ADC-AB2E-B712389FB3BC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/>
      </p:sp>
      <p:sp>
        <p:nvSpPr>
          <p:cNvPr id="84" name="Marcador de posición de texto 83">
            <a:extLst>
              <a:ext uri="{FF2B5EF4-FFF2-40B4-BE49-F238E27FC236}">
                <a16:creationId xmlns:a16="http://schemas.microsoft.com/office/drawing/2014/main" id="{60F2CA75-71DA-46E5-B59D-B8A514A9CDD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 rtlCol="0"/>
          <a:lstStyle/>
          <a:p>
            <a:pPr algn="l" rtl="0"/>
            <a:endParaRPr lang="es-ES"/>
          </a:p>
        </p:txBody>
      </p:sp>
      <p:sp>
        <p:nvSpPr>
          <p:cNvPr id="85" name="Marcador de posición de texto 84">
            <a:extLst>
              <a:ext uri="{FF2B5EF4-FFF2-40B4-BE49-F238E27FC236}">
                <a16:creationId xmlns:a16="http://schemas.microsoft.com/office/drawing/2014/main" id="{0F2EA4BC-59E1-4190-9AE3-F05723E09ED5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 rtlCol="0"/>
          <a:lstStyle/>
          <a:p>
            <a:pPr algn="l" rtl="0"/>
            <a:endParaRPr lang="es-ES"/>
          </a:p>
        </p:txBody>
      </p:sp>
      <p:sp>
        <p:nvSpPr>
          <p:cNvPr id="86" name="Marcador de posición de imagen 85" descr="marcador de posición de imagen ">
            <a:extLst>
              <a:ext uri="{FF2B5EF4-FFF2-40B4-BE49-F238E27FC236}">
                <a16:creationId xmlns:a16="http://schemas.microsoft.com/office/drawing/2014/main" id="{69503B59-B120-486C-B947-6604599F935F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  <p:sp>
        <p:nvSpPr>
          <p:cNvPr id="87" name="Marcador de posición de imagen 86" descr="marcador de posición de imagen ">
            <a:extLst>
              <a:ext uri="{FF2B5EF4-FFF2-40B4-BE49-F238E27FC236}">
                <a16:creationId xmlns:a16="http://schemas.microsoft.com/office/drawing/2014/main" id="{6CA4022B-6856-40D6-85CE-0515943E8768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/>
      </p:sp>
      <p:sp>
        <p:nvSpPr>
          <p:cNvPr id="88" name="Marcador de posición de texto 87">
            <a:extLst>
              <a:ext uri="{FF2B5EF4-FFF2-40B4-BE49-F238E27FC236}">
                <a16:creationId xmlns:a16="http://schemas.microsoft.com/office/drawing/2014/main" id="{8CC3BEE0-61D7-4B7D-BDAE-2F75D2977295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 rtlCol="0"/>
          <a:lstStyle/>
          <a:p>
            <a:pPr algn="l" rtl="0"/>
            <a:endParaRPr lang="es-ES" dirty="0"/>
          </a:p>
        </p:txBody>
      </p:sp>
      <p:sp>
        <p:nvSpPr>
          <p:cNvPr id="89" name="Marcador de posición de texto 88">
            <a:extLst>
              <a:ext uri="{FF2B5EF4-FFF2-40B4-BE49-F238E27FC236}">
                <a16:creationId xmlns:a16="http://schemas.microsoft.com/office/drawing/2014/main" id="{173D1B60-C22D-4A8C-B98A-00B3A6AA710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 rtlCol="0"/>
          <a:lstStyle/>
          <a:p>
            <a:pPr algn="l" rtl="0"/>
            <a:endParaRPr lang="es-ES" dirty="0"/>
          </a:p>
        </p:txBody>
      </p:sp>
      <p:sp>
        <p:nvSpPr>
          <p:cNvPr id="90" name="Marcador de posición de imagen 89" descr="marcador de posición de imagen ">
            <a:extLst>
              <a:ext uri="{FF2B5EF4-FFF2-40B4-BE49-F238E27FC236}">
                <a16:creationId xmlns:a16="http://schemas.microsoft.com/office/drawing/2014/main" id="{A4A40882-A8A1-4459-AFFD-6A5616F98A59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/>
      </p:sp>
      <p:sp>
        <p:nvSpPr>
          <p:cNvPr id="91" name="Marcador de posición de imagen 90" descr="marcador de posición de imagen ">
            <a:extLst>
              <a:ext uri="{FF2B5EF4-FFF2-40B4-BE49-F238E27FC236}">
                <a16:creationId xmlns:a16="http://schemas.microsoft.com/office/drawing/2014/main" id="{3B02A99E-9CC3-4E6A-8F34-E54BD062A173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/>
      </p:sp>
      <p:sp>
        <p:nvSpPr>
          <p:cNvPr id="92" name="Marcador de posición de texto 91">
            <a:extLst>
              <a:ext uri="{FF2B5EF4-FFF2-40B4-BE49-F238E27FC236}">
                <a16:creationId xmlns:a16="http://schemas.microsoft.com/office/drawing/2014/main" id="{1345CC00-8DB5-456C-B4BC-0185E6EEBD3D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 rtlCol="0"/>
          <a:lstStyle/>
          <a:p>
            <a:pPr algn="l" rtl="0"/>
            <a:endParaRPr lang="es-ES"/>
          </a:p>
        </p:txBody>
      </p:sp>
      <p:sp>
        <p:nvSpPr>
          <p:cNvPr id="93" name="Marcador de posición de texto 92">
            <a:extLst>
              <a:ext uri="{FF2B5EF4-FFF2-40B4-BE49-F238E27FC236}">
                <a16:creationId xmlns:a16="http://schemas.microsoft.com/office/drawing/2014/main" id="{EECABFD5-AFF5-46ED-9747-573921FB3CBE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 rtlCol="0"/>
          <a:lstStyle/>
          <a:p>
            <a:pPr algn="l" rtl="0"/>
            <a:endParaRPr lang="es-ES" dirty="0"/>
          </a:p>
        </p:txBody>
      </p:sp>
      <p:sp>
        <p:nvSpPr>
          <p:cNvPr id="94" name="Marcador de posición de imagen 93" descr="marcador de posición de imagen ">
            <a:extLst>
              <a:ext uri="{FF2B5EF4-FFF2-40B4-BE49-F238E27FC236}">
                <a16:creationId xmlns:a16="http://schemas.microsoft.com/office/drawing/2014/main" id="{3950D67D-38ED-4C94-9C55-E18203A2062D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/>
      </p:sp>
      <p:sp>
        <p:nvSpPr>
          <p:cNvPr id="95" name="Marcador de posición de imagen 94" descr="marcador de posición de imagen ">
            <a:extLst>
              <a:ext uri="{FF2B5EF4-FFF2-40B4-BE49-F238E27FC236}">
                <a16:creationId xmlns:a16="http://schemas.microsoft.com/office/drawing/2014/main" id="{F0BCE0A9-2D8D-4207-88CD-D5509CE839B0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/>
      </p:sp>
      <p:sp>
        <p:nvSpPr>
          <p:cNvPr id="37" name="CuadroTexto 36">
            <a:hlinkClick r:id="rId3"/>
            <a:extLst>
              <a:ext uri="{FF2B5EF4-FFF2-40B4-BE49-F238E27FC236}">
                <a16:creationId xmlns:a16="http://schemas.microsoft.com/office/drawing/2014/main" id="{8E44DE96-91E2-4D7C-87FA-5C131B1D6895}"/>
              </a:ext>
            </a:extLst>
          </p:cNvPr>
          <p:cNvSpPr txBox="1"/>
          <p:nvPr/>
        </p:nvSpPr>
        <p:spPr>
          <a:xfrm>
            <a:off x="8913408" y="6475415"/>
            <a:ext cx="327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Tuoalberogeneologico.it</a:t>
            </a:r>
            <a:endParaRPr lang="ca-ES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54EE5F4-29C9-408D-9418-2EB1F741AC61}"/>
              </a:ext>
            </a:extLst>
          </p:cNvPr>
          <p:cNvSpPr/>
          <p:nvPr/>
        </p:nvSpPr>
        <p:spPr>
          <a:xfrm>
            <a:off x="0" y="0"/>
            <a:ext cx="3476651" cy="115314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141FAE93-FBD2-48A3-9C9E-07D17625F45B}"/>
              </a:ext>
            </a:extLst>
          </p:cNvPr>
          <p:cNvSpPr/>
          <p:nvPr/>
        </p:nvSpPr>
        <p:spPr>
          <a:xfrm>
            <a:off x="8715351" y="-7213"/>
            <a:ext cx="3476651" cy="115314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41" name="Título 139">
            <a:extLst>
              <a:ext uri="{FF2B5EF4-FFF2-40B4-BE49-F238E27FC236}">
                <a16:creationId xmlns:a16="http://schemas.microsoft.com/office/drawing/2014/main" id="{B07BD10D-A5FC-453B-B98A-97AA8332D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2685" y="841044"/>
            <a:ext cx="3005325" cy="133706"/>
          </a:xfrm>
        </p:spPr>
        <p:txBody>
          <a:bodyPr rtlCol="0"/>
          <a:lstStyle/>
          <a:p>
            <a:pPr algn="l"/>
            <a:r>
              <a:rPr lang="es-ES" sz="3200" dirty="0"/>
              <a:t>         Albero</a:t>
            </a:r>
            <a:br>
              <a:rPr lang="es-ES" sz="3200" dirty="0"/>
            </a:br>
            <a:r>
              <a:rPr lang="es-ES" sz="3200" dirty="0"/>
              <a:t> </a:t>
            </a:r>
            <a:r>
              <a:rPr lang="es-ES" sz="3200" dirty="0" err="1"/>
              <a:t>genealogico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12404276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Family Tre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CC53F"/>
      </a:accent1>
      <a:accent2>
        <a:srgbClr val="1C5E3E"/>
      </a:accent2>
      <a:accent3>
        <a:srgbClr val="5F3912"/>
      </a:accent3>
      <a:accent4>
        <a:srgbClr val="FE485C"/>
      </a:accent4>
      <a:accent5>
        <a:srgbClr val="EEEEEE"/>
      </a:accent5>
      <a:accent6>
        <a:srgbClr val="FED42F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4867934_TF55579078" id="{9843F7A0-42D5-4223-94AB-20B3027124CC}" vid="{B4BEED08-7D92-414E-A301-F7C625179FD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ef88797d-310b-4d46-ad9c-0c23fa0c8d4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02E0EF7D44C04B9FA644DBFF45FF6A" ma:contentTypeVersion="13" ma:contentTypeDescription="Create a new document." ma:contentTypeScope="" ma:versionID="206b9469efed5238e3299da57cdc015e">
  <xsd:schema xmlns:xsd="http://www.w3.org/2001/XMLSchema" xmlns:xs="http://www.w3.org/2001/XMLSchema" xmlns:p="http://schemas.microsoft.com/office/2006/metadata/properties" xmlns:ns2="876de33e-aaa5-4507-9b92-b84e676ded0d" xmlns:ns3="ef88797d-310b-4d46-ad9c-0c23fa0c8d45" targetNamespace="http://schemas.microsoft.com/office/2006/metadata/properties" ma:root="true" ma:fieldsID="281ed500249cd3fe925a7af84a8b56c4" ns2:_="" ns3:_="">
    <xsd:import namespace="876de33e-aaa5-4507-9b92-b84e676ded0d"/>
    <xsd:import namespace="ef88797d-310b-4d46-ad9c-0c23fa0c8d4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de33e-aaa5-4507-9b92-b84e676ded0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hidden="true" ma:internalName="LastSharedByUser" ma:readOnly="true">
      <xsd:simpleType>
        <xsd:restriction base="dms:Note"/>
      </xsd:simpleType>
    </xsd:element>
    <xsd:element name="LastSharedByTime" ma:index="11" nillable="true" ma:displayName="Last Shared By Time" ma:description="" ma:hidden="true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88797d-310b-4d46-ad9c-0c23fa0c8d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A8395BD-0284-4AA2-B2A4-4D07FEA1AA1E}">
  <ds:schemaRefs>
    <ds:schemaRef ds:uri="ef88797d-310b-4d46-ad9c-0c23fa0c8d45"/>
    <ds:schemaRef ds:uri="http://schemas.microsoft.com/office/2006/metadata/properties"/>
    <ds:schemaRef ds:uri="http://schemas.microsoft.com/office/2006/documentManagement/types"/>
    <ds:schemaRef ds:uri="http://purl.org/dc/terms/"/>
    <ds:schemaRef ds:uri="876de33e-aaa5-4507-9b92-b84e676ded0d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D7ADBA7-9045-4855-B3E3-54D9D96434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6de33e-aaa5-4507-9b92-b84e676ded0d"/>
    <ds:schemaRef ds:uri="ef88797d-310b-4d46-ad9c-0c23fa0c8d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65A3C89-DDCB-4EDE-878E-5AB93E70223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Árbol genealógico</Template>
  <TotalTime>0</TotalTime>
  <Words>62</Words>
  <Application>Microsoft Office PowerPoint</Application>
  <PresentationFormat>Panorámica</PresentationFormat>
  <Paragraphs>23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Lucida Calligraphy</vt:lpstr>
      <vt:lpstr>Tema de Office</vt:lpstr>
      <vt:lpstr>         Albero  genealogico</vt:lpstr>
      <vt:lpstr>         Albero  genealogico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2020-10-19T12:29:48Z</dcterms:created>
  <dcterms:modified xsi:type="dcterms:W3CDTF">2022-10-30T21:48:20Z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0x0101005F02E0EF7D44C04B9FA644DBFF45FF6A</vt:lpwstr>
  </property>
</Properties>
</file>